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8" r:id="rId6"/>
    <p:sldMasterId id="2147484000" r:id="rId7"/>
  </p:sldMasterIdLst>
  <p:notesMasterIdLst>
    <p:notesMasterId r:id="rId18"/>
  </p:notesMasterIdLst>
  <p:handoutMasterIdLst>
    <p:handoutMasterId r:id="rId19"/>
  </p:handoutMasterIdLst>
  <p:sldIdLst>
    <p:sldId id="261" r:id="rId8"/>
    <p:sldId id="313" r:id="rId9"/>
    <p:sldId id="315" r:id="rId10"/>
    <p:sldId id="296" r:id="rId11"/>
    <p:sldId id="316" r:id="rId12"/>
    <p:sldId id="318" r:id="rId13"/>
    <p:sldId id="319" r:id="rId14"/>
    <p:sldId id="320" r:id="rId15"/>
    <p:sldId id="321" r:id="rId16"/>
    <p:sldId id="322" r:id="rId17"/>
  </p:sldIdLst>
  <p:sldSz cx="9144000" cy="5143500" type="screen16x9"/>
  <p:notesSz cx="6797675" cy="9928225"/>
  <p:defaultTextStyle>
    <a:defPPr>
      <a:defRPr lang="en-GB"/>
    </a:defPPr>
    <a:lvl1pPr marL="0" algn="l" defTabSz="816267" rtl="0" eaLnBrk="1" latinLnBrk="0" hangingPunct="1">
      <a:defRPr sz="1600" kern="1200">
        <a:solidFill>
          <a:schemeClr val="tx1"/>
        </a:solidFill>
        <a:latin typeface="+mn-lt"/>
        <a:ea typeface="+mn-ea"/>
        <a:cs typeface="+mn-cs"/>
      </a:defRPr>
    </a:lvl1pPr>
    <a:lvl2pPr marL="408134" algn="l" defTabSz="816267" rtl="0" eaLnBrk="1" latinLnBrk="0" hangingPunct="1">
      <a:defRPr sz="1600" kern="1200">
        <a:solidFill>
          <a:schemeClr val="tx1"/>
        </a:solidFill>
        <a:latin typeface="+mn-lt"/>
        <a:ea typeface="+mn-ea"/>
        <a:cs typeface="+mn-cs"/>
      </a:defRPr>
    </a:lvl2pPr>
    <a:lvl3pPr marL="816267" algn="l" defTabSz="816267" rtl="0" eaLnBrk="1" latinLnBrk="0" hangingPunct="1">
      <a:defRPr sz="1600" kern="1200">
        <a:solidFill>
          <a:schemeClr val="tx1"/>
        </a:solidFill>
        <a:latin typeface="+mn-lt"/>
        <a:ea typeface="+mn-ea"/>
        <a:cs typeface="+mn-cs"/>
      </a:defRPr>
    </a:lvl3pPr>
    <a:lvl4pPr marL="1224400" algn="l" defTabSz="816267" rtl="0" eaLnBrk="1" latinLnBrk="0" hangingPunct="1">
      <a:defRPr sz="1600" kern="1200">
        <a:solidFill>
          <a:schemeClr val="tx1"/>
        </a:solidFill>
        <a:latin typeface="+mn-lt"/>
        <a:ea typeface="+mn-ea"/>
        <a:cs typeface="+mn-cs"/>
      </a:defRPr>
    </a:lvl4pPr>
    <a:lvl5pPr marL="1632533" algn="l" defTabSz="816267" rtl="0" eaLnBrk="1" latinLnBrk="0" hangingPunct="1">
      <a:defRPr sz="1600" kern="1200">
        <a:solidFill>
          <a:schemeClr val="tx1"/>
        </a:solidFill>
        <a:latin typeface="+mn-lt"/>
        <a:ea typeface="+mn-ea"/>
        <a:cs typeface="+mn-cs"/>
      </a:defRPr>
    </a:lvl5pPr>
    <a:lvl6pPr marL="2040668" algn="l" defTabSz="816267" rtl="0" eaLnBrk="1" latinLnBrk="0" hangingPunct="1">
      <a:defRPr sz="1600" kern="1200">
        <a:solidFill>
          <a:schemeClr val="tx1"/>
        </a:solidFill>
        <a:latin typeface="+mn-lt"/>
        <a:ea typeface="+mn-ea"/>
        <a:cs typeface="+mn-cs"/>
      </a:defRPr>
    </a:lvl6pPr>
    <a:lvl7pPr marL="2448801" algn="l" defTabSz="816267" rtl="0" eaLnBrk="1" latinLnBrk="0" hangingPunct="1">
      <a:defRPr sz="1600" kern="1200">
        <a:solidFill>
          <a:schemeClr val="tx1"/>
        </a:solidFill>
        <a:latin typeface="+mn-lt"/>
        <a:ea typeface="+mn-ea"/>
        <a:cs typeface="+mn-cs"/>
      </a:defRPr>
    </a:lvl7pPr>
    <a:lvl8pPr marL="2856934" algn="l" defTabSz="816267" rtl="0" eaLnBrk="1" latinLnBrk="0" hangingPunct="1">
      <a:defRPr sz="1600" kern="1200">
        <a:solidFill>
          <a:schemeClr val="tx1"/>
        </a:solidFill>
        <a:latin typeface="+mn-lt"/>
        <a:ea typeface="+mn-ea"/>
        <a:cs typeface="+mn-cs"/>
      </a:defRPr>
    </a:lvl8pPr>
    <a:lvl9pPr marL="3265067" algn="l" defTabSz="816267"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1">
          <p15:clr>
            <a:srgbClr val="A4A3A4"/>
          </p15:clr>
        </p15:guide>
        <p15:guide id="2" orient="horz" pos="929">
          <p15:clr>
            <a:srgbClr val="A4A3A4"/>
          </p15:clr>
        </p15:guide>
        <p15:guide id="3" orient="horz" pos="2522">
          <p15:clr>
            <a:srgbClr val="A4A3A4"/>
          </p15:clr>
        </p15:guide>
        <p15:guide id="4" orient="horz" pos="4022">
          <p15:clr>
            <a:srgbClr val="A4A3A4"/>
          </p15:clr>
        </p15:guide>
        <p15:guide id="5" orient="horz" pos="3933">
          <p15:clr>
            <a:srgbClr val="A4A3A4"/>
          </p15:clr>
        </p15:guide>
        <p15:guide id="6" pos="1440">
          <p15:clr>
            <a:srgbClr val="A4A3A4"/>
          </p15:clr>
        </p15:guide>
        <p15:guide id="8" pos="1530">
          <p15:clr>
            <a:srgbClr val="A4A3A4"/>
          </p15:clr>
        </p15:guide>
        <p15:guide id="9" pos="3322">
          <p15:clr>
            <a:srgbClr val="A4A3A4"/>
          </p15:clr>
        </p15:guide>
        <p15:guide id="10" pos="3402" userDrawn="1">
          <p15:clr>
            <a:srgbClr val="A4A3A4"/>
          </p15:clr>
        </p15:guide>
        <p15:guide id="11" pos="6430">
          <p15:clr>
            <a:srgbClr val="A4A3A4"/>
          </p15:clr>
        </p15:guide>
        <p15:guide id="12" pos="3923" userDrawn="1">
          <p15:clr>
            <a:srgbClr val="A4A3A4"/>
          </p15:clr>
        </p15:guide>
        <p15:guide id="13" pos="4025">
          <p15:clr>
            <a:srgbClr val="A4A3A4"/>
          </p15:clr>
        </p15:guide>
        <p15:guide id="14" orient="horz" pos="1677">
          <p15:clr>
            <a:srgbClr val="A4A3A4"/>
          </p15:clr>
        </p15:guide>
        <p15:guide id="15" orient="horz" pos="843">
          <p15:clr>
            <a:srgbClr val="A4A3A4"/>
          </p15:clr>
        </p15:guide>
        <p15:guide id="16" orient="horz" pos="1821">
          <p15:clr>
            <a:srgbClr val="A4A3A4"/>
          </p15:clr>
        </p15:guide>
        <p15:guide id="17" orient="horz" pos="2651">
          <p15:clr>
            <a:srgbClr val="A4A3A4"/>
          </p15:clr>
        </p15:guide>
        <p15:guide id="18" pos="1221">
          <p15:clr>
            <a:srgbClr val="A4A3A4"/>
          </p15:clr>
        </p15:guide>
        <p15:guide id="19" pos="296">
          <p15:clr>
            <a:srgbClr val="A4A3A4"/>
          </p15:clr>
        </p15:guide>
        <p15:guide id="20" pos="1360" userDrawn="1">
          <p15:clr>
            <a:srgbClr val="A4A3A4"/>
          </p15:clr>
        </p15:guide>
        <p15:guide id="21" pos="2814">
          <p15:clr>
            <a:srgbClr val="A4A3A4"/>
          </p15:clr>
        </p15:guide>
        <p15:guide id="22" pos="2959">
          <p15:clr>
            <a:srgbClr val="A4A3A4"/>
          </p15:clr>
        </p15:guide>
        <p15:guide id="23" pos="5470">
          <p15:clr>
            <a:srgbClr val="A4A3A4"/>
          </p15:clr>
        </p15:guide>
        <p15:guide id="24" pos="3347">
          <p15:clr>
            <a:srgbClr val="A4A3A4"/>
          </p15:clr>
        </p15:guide>
        <p15:guide id="25" pos="3492" userDrawn="1">
          <p15:clr>
            <a:srgbClr val="A4A3A4"/>
          </p15:clr>
        </p15:guide>
        <p15:guide id="26" orient="horz" pos="841">
          <p15:clr>
            <a:srgbClr val="A4A3A4"/>
          </p15:clr>
        </p15:guide>
        <p15:guide id="27" orient="horz" pos="2654">
          <p15:clr>
            <a:srgbClr val="A4A3A4"/>
          </p15:clr>
        </p15:guide>
        <p15:guide id="29" pos="2072">
          <p15:clr>
            <a:srgbClr val="A4A3A4"/>
          </p15:clr>
        </p15:guide>
        <p15:guide id="30" pos="1926">
          <p15:clr>
            <a:srgbClr val="A4A3A4"/>
          </p15:clr>
        </p15:guide>
        <p15:guide id="31" pos="3848">
          <p15:clr>
            <a:srgbClr val="A4A3A4"/>
          </p15:clr>
        </p15:guide>
        <p15:guide id="32" pos="3702">
          <p15:clr>
            <a:srgbClr val="A4A3A4"/>
          </p15:clr>
        </p15:guide>
        <p15:guide id="33" pos="3485">
          <p15:clr>
            <a:srgbClr val="A4A3A4"/>
          </p15:clr>
        </p15:guide>
        <p15:guide id="34" pos="3343">
          <p15:clr>
            <a:srgbClr val="A4A3A4"/>
          </p15:clr>
        </p15:guide>
        <p15:guide id="35" pos="2779">
          <p15:clr>
            <a:srgbClr val="A4A3A4"/>
          </p15:clr>
        </p15:guide>
        <p15:guide id="36" pos="2636">
          <p15:clr>
            <a:srgbClr val="A4A3A4"/>
          </p15:clr>
        </p15:guide>
        <p15:guide id="37" pos="4197">
          <p15:clr>
            <a:srgbClr val="A4A3A4"/>
          </p15:clr>
        </p15:guide>
        <p15:guide id="38" pos="4059">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59287C"/>
    <a:srgbClr val="A52A2A"/>
    <a:srgbClr val="00FFFF"/>
    <a:srgbClr val="D14793"/>
    <a:srgbClr val="F9B20C"/>
    <a:srgbClr val="F2EAF5"/>
    <a:srgbClr val="FAD9EA"/>
    <a:srgbClr val="FDE9E6"/>
    <a:srgbClr val="559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2"/>
      </a:tcTxStyle>
      <a:tcStyle>
        <a:tcBdr>
          <a:left>
            <a:ln w="12700" cmpd="sng">
              <a:solidFill>
                <a:srgbClr val="3B1256"/>
              </a:solidFill>
            </a:ln>
          </a:left>
          <a:right>
            <a:ln w="12700" cmpd="sng">
              <a:solidFill>
                <a:srgbClr val="3B1256"/>
              </a:solidFill>
            </a:ln>
          </a:right>
          <a:top>
            <a:ln w="12700" cmpd="sng">
              <a:solidFill>
                <a:srgbClr val="3B1256"/>
              </a:solidFill>
            </a:ln>
          </a:top>
          <a:bottom>
            <a:ln w="12700" cmpd="sng">
              <a:solidFill>
                <a:srgbClr val="3B1256"/>
              </a:solidFill>
            </a:ln>
          </a:bottom>
          <a:insideH>
            <a:ln w="12700" cmpd="sng">
              <a:solidFill>
                <a:srgbClr val="3B1256"/>
              </a:solidFill>
            </a:ln>
          </a:insideH>
          <a:insideV>
            <a:ln w="12700" cmpd="sng">
              <a:solidFill>
                <a:srgbClr val="3B1256"/>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16" autoAdjust="0"/>
    <p:restoredTop sz="94249" autoAdjust="0"/>
  </p:normalViewPr>
  <p:slideViewPr>
    <p:cSldViewPr snapToGrid="0">
      <p:cViewPr varScale="1">
        <p:scale>
          <a:sx n="142" d="100"/>
          <a:sy n="142" d="100"/>
        </p:scale>
        <p:origin x="1302" y="114"/>
      </p:cViewPr>
      <p:guideLst>
        <p:guide orient="horz" pos="2431"/>
        <p:guide orient="horz" pos="929"/>
        <p:guide orient="horz" pos="2522"/>
        <p:guide orient="horz" pos="4022"/>
        <p:guide orient="horz" pos="3933"/>
        <p:guide pos="1440"/>
        <p:guide pos="1530"/>
        <p:guide pos="3322"/>
        <p:guide pos="3402"/>
        <p:guide pos="6430"/>
        <p:guide pos="3923"/>
        <p:guide pos="4025"/>
        <p:guide orient="horz" pos="1677"/>
        <p:guide orient="horz" pos="843"/>
        <p:guide orient="horz" pos="1821"/>
        <p:guide orient="horz" pos="2651"/>
        <p:guide pos="1221"/>
        <p:guide pos="296"/>
        <p:guide pos="1360"/>
        <p:guide pos="2814"/>
        <p:guide pos="2959"/>
        <p:guide pos="5470"/>
        <p:guide pos="3347"/>
        <p:guide pos="3492"/>
        <p:guide orient="horz" pos="841"/>
        <p:guide orient="horz" pos="2654"/>
        <p:guide pos="2072"/>
        <p:guide pos="1926"/>
        <p:guide pos="3848"/>
        <p:guide pos="3702"/>
        <p:guide pos="3485"/>
        <p:guide pos="3343"/>
        <p:guide pos="2779"/>
        <p:guide pos="2636"/>
        <p:guide pos="4197"/>
        <p:guide pos="4059"/>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036"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6400" cy="4968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bwMode="gray">
          <a:xfrm>
            <a:off x="3849688" y="0"/>
            <a:ext cx="2946400" cy="496888"/>
          </a:xfrm>
          <a:prstGeom prst="rect">
            <a:avLst/>
          </a:prstGeom>
        </p:spPr>
        <p:txBody>
          <a:bodyPr vert="horz" lIns="91440" tIns="45720" rIns="91440" bIns="45720" rtlCol="0"/>
          <a:lstStyle>
            <a:lvl1pPr algn="r">
              <a:defRPr sz="1200"/>
            </a:lvl1pPr>
          </a:lstStyle>
          <a:p>
            <a:fld id="{E1DDCDDD-6A39-4174-8483-0AB311E9E9AC}" type="datetimeFigureOut">
              <a:rPr lang="en-GB" smtClean="0"/>
              <a:t>06/08/2025</a:t>
            </a:fld>
            <a:endParaRPr lang="en-GB" dirty="0"/>
          </a:p>
        </p:txBody>
      </p:sp>
      <p:sp>
        <p:nvSpPr>
          <p:cNvPr id="4" name="Footer Placeholder 3"/>
          <p:cNvSpPr>
            <a:spLocks noGrp="1"/>
          </p:cNvSpPr>
          <p:nvPr>
            <p:ph type="ftr" sz="quarter" idx="2"/>
          </p:nvPr>
        </p:nvSpPr>
        <p:spPr bwMode="gray">
          <a:xfrm>
            <a:off x="0" y="9429750"/>
            <a:ext cx="2946400" cy="496888"/>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bwMode="gray">
          <a:xfrm>
            <a:off x="3849688" y="9429750"/>
            <a:ext cx="2946400" cy="496888"/>
          </a:xfrm>
          <a:prstGeom prst="rect">
            <a:avLst/>
          </a:prstGeom>
        </p:spPr>
        <p:txBody>
          <a:bodyPr vert="horz" lIns="91440" tIns="45720" rIns="91440" bIns="45720" rtlCol="0" anchor="b"/>
          <a:lstStyle>
            <a:lvl1pPr algn="r">
              <a:defRPr sz="1200"/>
            </a:lvl1pPr>
          </a:lstStyle>
          <a:p>
            <a:fld id="{E710D053-0B82-45E7-B78F-C2B02DF2ACF5}" type="slidenum">
              <a:rPr lang="en-GB" smtClean="0"/>
              <a:t>‹#›</a:t>
            </a:fld>
            <a:endParaRPr lang="en-GB" dirty="0"/>
          </a:p>
        </p:txBody>
      </p:sp>
    </p:spTree>
    <p:extLst>
      <p:ext uri="{BB962C8B-B14F-4D97-AF65-F5344CB8AC3E}">
        <p14:creationId xmlns:p14="http://schemas.microsoft.com/office/powerpoint/2010/main" val="2955791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5659" cy="496411"/>
          </a:xfrm>
          <a:prstGeom prst="rect">
            <a:avLst/>
          </a:prstGeom>
        </p:spPr>
        <p:txBody>
          <a:bodyPr vert="horz" lIns="91440" tIns="45720" rIns="91440" bIns="45720" rtlCol="0"/>
          <a:lstStyle>
            <a:lvl1pPr algn="l">
              <a:defRPr sz="1200"/>
            </a:lvl1pPr>
          </a:lstStyle>
          <a:p>
            <a:endParaRPr lang="en-GB" noProof="0" dirty="0"/>
          </a:p>
        </p:txBody>
      </p:sp>
      <p:sp>
        <p:nvSpPr>
          <p:cNvPr id="3" name="Date Placeholder 2"/>
          <p:cNvSpPr>
            <a:spLocks noGrp="1"/>
          </p:cNvSpPr>
          <p:nvPr>
            <p:ph type="dt" idx="1"/>
          </p:nvPr>
        </p:nvSpPr>
        <p:spPr bwMode="gray">
          <a:xfrm>
            <a:off x="3850443" y="0"/>
            <a:ext cx="2945659" cy="496411"/>
          </a:xfrm>
          <a:prstGeom prst="rect">
            <a:avLst/>
          </a:prstGeom>
        </p:spPr>
        <p:txBody>
          <a:bodyPr vert="horz" lIns="91440" tIns="45720" rIns="91440" bIns="45720" rtlCol="0"/>
          <a:lstStyle>
            <a:lvl1pPr algn="r">
              <a:defRPr sz="1200"/>
            </a:lvl1pPr>
          </a:lstStyle>
          <a:p>
            <a:fld id="{B360BDEA-34B3-49EF-A8C9-F8A53CA82E4A}" type="datetimeFigureOut">
              <a:rPr lang="en-GB" noProof="0" smtClean="0"/>
              <a:t>06/08/2025</a:t>
            </a:fld>
            <a:endParaRPr lang="en-GB" noProof="0" dirty="0"/>
          </a:p>
        </p:txBody>
      </p:sp>
      <p:sp>
        <p:nvSpPr>
          <p:cNvPr id="4" name="Slide Image Placeholder 3"/>
          <p:cNvSpPr>
            <a:spLocks noGrp="1" noRot="1" noChangeAspect="1"/>
          </p:cNvSpPr>
          <p:nvPr>
            <p:ph type="sldImg" idx="2"/>
          </p:nvPr>
        </p:nvSpPr>
        <p:spPr bwMode="gray">
          <a:xfrm>
            <a:off x="90488" y="744538"/>
            <a:ext cx="6616700" cy="3722687"/>
          </a:xfrm>
          <a:prstGeom prst="rect">
            <a:avLst/>
          </a:prstGeom>
          <a:noFill/>
          <a:ln w="12700">
            <a:solidFill>
              <a:prstClr val="black"/>
            </a:solidFill>
          </a:ln>
        </p:spPr>
        <p:txBody>
          <a:bodyPr vert="horz" lIns="91440" tIns="45720" rIns="91440" bIns="45720" rtlCol="0" anchor="ctr"/>
          <a:lstStyle/>
          <a:p>
            <a:endParaRPr lang="en-GB" noProof="0" dirty="0"/>
          </a:p>
        </p:txBody>
      </p:sp>
      <p:sp>
        <p:nvSpPr>
          <p:cNvPr id="5" name="Notes Placeholder 4"/>
          <p:cNvSpPr>
            <a:spLocks noGrp="1"/>
          </p:cNvSpPr>
          <p:nvPr>
            <p:ph type="body" sz="quarter" idx="3"/>
          </p:nvPr>
        </p:nvSpPr>
        <p:spPr bwMode="gray">
          <a:xfrm>
            <a:off x="679768" y="4715907"/>
            <a:ext cx="5438140" cy="4467701"/>
          </a:xfrm>
          <a:prstGeom prst="rect">
            <a:avLst/>
          </a:prstGeom>
        </p:spPr>
        <p:txBody>
          <a:bodyPr vert="horz" lIns="91440" tIns="45720" rIns="91440" bIns="4572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bwMode="gray">
          <a:xfrm>
            <a:off x="0" y="9430091"/>
            <a:ext cx="2945659" cy="496411"/>
          </a:xfrm>
          <a:prstGeom prst="rect">
            <a:avLst/>
          </a:prstGeom>
        </p:spPr>
        <p:txBody>
          <a:bodyPr vert="horz" lIns="91440" tIns="45720" rIns="91440" bIns="45720" rtlCol="0" anchor="b"/>
          <a:lstStyle>
            <a:lvl1pPr algn="l">
              <a:defRPr sz="1200"/>
            </a:lvl1pPr>
          </a:lstStyle>
          <a:p>
            <a:endParaRPr lang="en-GB" noProof="0" dirty="0"/>
          </a:p>
        </p:txBody>
      </p:sp>
      <p:sp>
        <p:nvSpPr>
          <p:cNvPr id="7" name="Slide Number Placeholder 6"/>
          <p:cNvSpPr>
            <a:spLocks noGrp="1"/>
          </p:cNvSpPr>
          <p:nvPr>
            <p:ph type="sldNum" sz="quarter" idx="5"/>
          </p:nvPr>
        </p:nvSpPr>
        <p:spPr bwMode="gray">
          <a:xfrm>
            <a:off x="3850443" y="9430091"/>
            <a:ext cx="2945659" cy="496411"/>
          </a:xfrm>
          <a:prstGeom prst="rect">
            <a:avLst/>
          </a:prstGeom>
        </p:spPr>
        <p:txBody>
          <a:bodyPr vert="horz" lIns="91440" tIns="45720" rIns="91440" bIns="45720" rtlCol="0" anchor="b"/>
          <a:lstStyle>
            <a:lvl1pPr algn="r">
              <a:defRPr sz="1200"/>
            </a:lvl1pPr>
          </a:lstStyle>
          <a:p>
            <a:fld id="{A38F7E5F-4FDC-428E-A47A-035C493D8182}" type="slidenum">
              <a:rPr lang="en-GB" noProof="0" smtClean="0"/>
              <a:t>‹#›</a:t>
            </a:fld>
            <a:endParaRPr lang="en-GB" noProof="0" dirty="0"/>
          </a:p>
        </p:txBody>
      </p:sp>
    </p:spTree>
    <p:extLst>
      <p:ext uri="{BB962C8B-B14F-4D97-AF65-F5344CB8AC3E}">
        <p14:creationId xmlns:p14="http://schemas.microsoft.com/office/powerpoint/2010/main" val="141282300"/>
      </p:ext>
    </p:extLst>
  </p:cSld>
  <p:clrMap bg1="lt1" tx1="dk1" bg2="lt2" tx2="dk2" accent1="accent1" accent2="accent2" accent3="accent3" accent4="accent4" accent5="accent5" accent6="accent6" hlink="hlink" folHlink="folHlink"/>
  <p:hf dt="0"/>
  <p:notesStyle>
    <a:lvl1pPr marL="0" algn="l" defTabSz="715609" rtl="0" eaLnBrk="1" latinLnBrk="0" hangingPunct="1">
      <a:defRPr sz="900" kern="1200">
        <a:solidFill>
          <a:schemeClr val="tx1"/>
        </a:solidFill>
        <a:latin typeface="+mn-lt"/>
        <a:ea typeface="+mn-ea"/>
        <a:cs typeface="+mn-cs"/>
      </a:defRPr>
    </a:lvl1pPr>
    <a:lvl2pPr marL="357805" algn="l" defTabSz="715609" rtl="0" eaLnBrk="1" latinLnBrk="0" hangingPunct="1">
      <a:defRPr sz="900" kern="1200">
        <a:solidFill>
          <a:schemeClr val="tx1"/>
        </a:solidFill>
        <a:latin typeface="+mn-lt"/>
        <a:ea typeface="+mn-ea"/>
        <a:cs typeface="+mn-cs"/>
      </a:defRPr>
    </a:lvl2pPr>
    <a:lvl3pPr marL="715609" algn="l" defTabSz="715609" rtl="0" eaLnBrk="1" latinLnBrk="0" hangingPunct="1">
      <a:defRPr sz="900" kern="1200">
        <a:solidFill>
          <a:schemeClr val="tx1"/>
        </a:solidFill>
        <a:latin typeface="+mn-lt"/>
        <a:ea typeface="+mn-ea"/>
        <a:cs typeface="+mn-cs"/>
      </a:defRPr>
    </a:lvl3pPr>
    <a:lvl4pPr marL="1073414" algn="l" defTabSz="715609" rtl="0" eaLnBrk="1" latinLnBrk="0" hangingPunct="1">
      <a:defRPr sz="900" kern="1200">
        <a:solidFill>
          <a:schemeClr val="tx1"/>
        </a:solidFill>
        <a:latin typeface="+mn-lt"/>
        <a:ea typeface="+mn-ea"/>
        <a:cs typeface="+mn-cs"/>
      </a:defRPr>
    </a:lvl4pPr>
    <a:lvl5pPr marL="1431219" algn="l" defTabSz="715609" rtl="0" eaLnBrk="1" latinLnBrk="0" hangingPunct="1">
      <a:defRPr sz="900" kern="1200">
        <a:solidFill>
          <a:schemeClr val="tx1"/>
        </a:solidFill>
        <a:latin typeface="+mn-lt"/>
        <a:ea typeface="+mn-ea"/>
        <a:cs typeface="+mn-cs"/>
      </a:defRPr>
    </a:lvl5pPr>
    <a:lvl6pPr marL="1789024" algn="l" defTabSz="715609" rtl="0" eaLnBrk="1" latinLnBrk="0" hangingPunct="1">
      <a:defRPr sz="900" kern="1200">
        <a:solidFill>
          <a:schemeClr val="tx1"/>
        </a:solidFill>
        <a:latin typeface="+mn-lt"/>
        <a:ea typeface="+mn-ea"/>
        <a:cs typeface="+mn-cs"/>
      </a:defRPr>
    </a:lvl6pPr>
    <a:lvl7pPr marL="2146828" algn="l" defTabSz="715609" rtl="0" eaLnBrk="1" latinLnBrk="0" hangingPunct="1">
      <a:defRPr sz="900" kern="1200">
        <a:solidFill>
          <a:schemeClr val="tx1"/>
        </a:solidFill>
        <a:latin typeface="+mn-lt"/>
        <a:ea typeface="+mn-ea"/>
        <a:cs typeface="+mn-cs"/>
      </a:defRPr>
    </a:lvl7pPr>
    <a:lvl8pPr marL="2504633" algn="l" defTabSz="715609" rtl="0" eaLnBrk="1" latinLnBrk="0" hangingPunct="1">
      <a:defRPr sz="900" kern="1200">
        <a:solidFill>
          <a:schemeClr val="tx1"/>
        </a:solidFill>
        <a:latin typeface="+mn-lt"/>
        <a:ea typeface="+mn-ea"/>
        <a:cs typeface="+mn-cs"/>
      </a:defRPr>
    </a:lvl8pPr>
    <a:lvl9pPr marL="2862438" algn="l" defTabSz="71560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A38F7E5F-4FDC-428E-A47A-035C493D8182}" type="slidenum">
              <a:rPr lang="en-GB" noProof="0" smtClean="0"/>
              <a:t>1</a:t>
            </a:fld>
            <a:endParaRPr lang="en-GB" noProof="0" dirty="0"/>
          </a:p>
        </p:txBody>
      </p:sp>
    </p:spTree>
    <p:extLst>
      <p:ext uri="{BB962C8B-B14F-4D97-AF65-F5344CB8AC3E}">
        <p14:creationId xmlns:p14="http://schemas.microsoft.com/office/powerpoint/2010/main" val="176444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A38F7E5F-4FDC-428E-A47A-035C493D8182}" type="slidenum">
              <a:rPr lang="en-GB" noProof="0" smtClean="0"/>
              <a:t>3</a:t>
            </a:fld>
            <a:endParaRPr lang="en-GB" noProof="0" dirty="0"/>
          </a:p>
        </p:txBody>
      </p:sp>
    </p:spTree>
    <p:extLst>
      <p:ext uri="{BB962C8B-B14F-4D97-AF65-F5344CB8AC3E}">
        <p14:creationId xmlns:p14="http://schemas.microsoft.com/office/powerpoint/2010/main" val="289553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A38F7E5F-4FDC-428E-A47A-035C493D8182}" type="slidenum">
              <a:rPr lang="en-GB" noProof="0" smtClean="0"/>
              <a:t>4</a:t>
            </a:fld>
            <a:endParaRPr lang="en-GB" noProof="0" dirty="0"/>
          </a:p>
        </p:txBody>
      </p:sp>
    </p:spTree>
    <p:extLst>
      <p:ext uri="{BB962C8B-B14F-4D97-AF65-F5344CB8AC3E}">
        <p14:creationId xmlns:p14="http://schemas.microsoft.com/office/powerpoint/2010/main" val="2864119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A38F7E5F-4FDC-428E-A47A-035C493D8182}" type="slidenum">
              <a:rPr lang="en-GB" noProof="0" smtClean="0"/>
              <a:t>5</a:t>
            </a:fld>
            <a:endParaRPr lang="en-GB" noProof="0" dirty="0"/>
          </a:p>
        </p:txBody>
      </p:sp>
    </p:spTree>
    <p:extLst>
      <p:ext uri="{BB962C8B-B14F-4D97-AF65-F5344CB8AC3E}">
        <p14:creationId xmlns:p14="http://schemas.microsoft.com/office/powerpoint/2010/main" val="1165354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A38F7E5F-4FDC-428E-A47A-035C493D8182}" type="slidenum">
              <a:rPr lang="en-GB" noProof="0" smtClean="0"/>
              <a:t>6</a:t>
            </a:fld>
            <a:endParaRPr lang="en-GB" noProof="0" dirty="0"/>
          </a:p>
        </p:txBody>
      </p:sp>
    </p:spTree>
    <p:extLst>
      <p:ext uri="{BB962C8B-B14F-4D97-AF65-F5344CB8AC3E}">
        <p14:creationId xmlns:p14="http://schemas.microsoft.com/office/powerpoint/2010/main" val="3242369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A38F7E5F-4FDC-428E-A47A-035C493D8182}" type="slidenum">
              <a:rPr lang="en-GB" noProof="0" smtClean="0"/>
              <a:t>7</a:t>
            </a:fld>
            <a:endParaRPr lang="en-GB" noProof="0" dirty="0"/>
          </a:p>
        </p:txBody>
      </p:sp>
    </p:spTree>
    <p:extLst>
      <p:ext uri="{BB962C8B-B14F-4D97-AF65-F5344CB8AC3E}">
        <p14:creationId xmlns:p14="http://schemas.microsoft.com/office/powerpoint/2010/main" val="1818633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A38F7E5F-4FDC-428E-A47A-035C493D8182}" type="slidenum">
              <a:rPr lang="en-GB" noProof="0" smtClean="0"/>
              <a:t>8</a:t>
            </a:fld>
            <a:endParaRPr lang="en-GB" noProof="0" dirty="0"/>
          </a:p>
        </p:txBody>
      </p:sp>
    </p:spTree>
    <p:extLst>
      <p:ext uri="{BB962C8B-B14F-4D97-AF65-F5344CB8AC3E}">
        <p14:creationId xmlns:p14="http://schemas.microsoft.com/office/powerpoint/2010/main" val="2906297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A38F7E5F-4FDC-428E-A47A-035C493D8182}" type="slidenum">
              <a:rPr lang="en-GB" noProof="0" smtClean="0"/>
              <a:t>9</a:t>
            </a:fld>
            <a:endParaRPr lang="en-GB" noProof="0" dirty="0"/>
          </a:p>
        </p:txBody>
      </p:sp>
    </p:spTree>
    <p:extLst>
      <p:ext uri="{BB962C8B-B14F-4D97-AF65-F5344CB8AC3E}">
        <p14:creationId xmlns:p14="http://schemas.microsoft.com/office/powerpoint/2010/main" val="3491921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A38F7E5F-4FDC-428E-A47A-035C493D8182}" type="slidenum">
              <a:rPr lang="en-GB" noProof="0" smtClean="0"/>
              <a:t>10</a:t>
            </a:fld>
            <a:endParaRPr lang="en-GB" noProof="0" dirty="0"/>
          </a:p>
        </p:txBody>
      </p:sp>
    </p:spTree>
    <p:extLst>
      <p:ext uri="{BB962C8B-B14F-4D97-AF65-F5344CB8AC3E}">
        <p14:creationId xmlns:p14="http://schemas.microsoft.com/office/powerpoint/2010/main" val="12328921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5" name="Subtitle"/>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2" name="Rectangle 1">
            <a:extLst>
              <a:ext uri="{FF2B5EF4-FFF2-40B4-BE49-F238E27FC236}">
                <a16:creationId xmlns:a16="http://schemas.microsoft.com/office/drawing/2014/main" id="{F426DD6F-3AC8-458A-81CD-9108CB428CAB}"/>
              </a:ext>
            </a:extLst>
          </p:cNvPr>
          <p:cNvSpPr/>
          <p:nvPr userDrawn="1"/>
        </p:nvSpPr>
        <p:spPr>
          <a:xfrm>
            <a:off x="7665720" y="167640"/>
            <a:ext cx="1257300" cy="1699260"/>
          </a:xfrm>
          <a:prstGeom prst="rect">
            <a:avLst/>
          </a:prstGeom>
          <a:solidFill>
            <a:srgbClr val="F2EAF5"/>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pic>
        <p:nvPicPr>
          <p:cNvPr id="10" name="Picture 9">
            <a:extLst>
              <a:ext uri="{FF2B5EF4-FFF2-40B4-BE49-F238E27FC236}">
                <a16:creationId xmlns:a16="http://schemas.microsoft.com/office/drawing/2014/main" id="{C775F7BE-FC41-4E86-9534-566D74C44504}"/>
              </a:ext>
            </a:extLst>
          </p:cNvPr>
          <p:cNvPicPr>
            <a:picLocks noChangeAspect="1"/>
          </p:cNvPicPr>
          <p:nvPr userDrawn="1"/>
        </p:nvPicPr>
        <p:blipFill>
          <a:blip r:embed="rId3"/>
          <a:stretch>
            <a:fillRect/>
          </a:stretch>
        </p:blipFill>
        <p:spPr>
          <a:xfrm>
            <a:off x="8007743" y="378657"/>
            <a:ext cx="586706" cy="89480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71B0BC-AF8C-4771-AA5C-35BA7DA92FE9}"/>
              </a:ext>
            </a:extLst>
          </p:cNvPr>
          <p:cNvSpPr/>
          <p:nvPr userDrawn="1"/>
        </p:nvSpPr>
        <p:spPr>
          <a:xfrm>
            <a:off x="6246018" y="0"/>
            <a:ext cx="2897981" cy="5148072"/>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sp>
        <p:nvSpPr>
          <p:cNvPr id="6" name="Title">
            <a:extLst>
              <a:ext uri="{FF2B5EF4-FFF2-40B4-BE49-F238E27FC236}">
                <a16:creationId xmlns:a16="http://schemas.microsoft.com/office/drawing/2014/main" id="{34BD82A2-D9EE-47D5-B28C-231463FB9752}"/>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EF505F16-C240-4512-AC2B-D8446A296E81}"/>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10" name="TextBox 9">
            <a:extLst>
              <a:ext uri="{FF2B5EF4-FFF2-40B4-BE49-F238E27FC236}">
                <a16:creationId xmlns:a16="http://schemas.microsoft.com/office/drawing/2014/main" id="{3FE5F973-29B1-437B-A574-36E04D97A9FD}"/>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D895CB1-DB74-40A2-9802-0DFBDE7614F4}"/>
              </a:ext>
            </a:extLst>
          </p:cNvPr>
          <p:cNvPicPr>
            <a:picLocks noChangeAspect="1"/>
          </p:cNvPicPr>
          <p:nvPr userDrawn="1"/>
        </p:nvPicPr>
        <p:blipFill>
          <a:blip r:embed="rId3"/>
          <a:stretch>
            <a:fillRect/>
          </a:stretch>
        </p:blipFill>
        <p:spPr>
          <a:xfrm>
            <a:off x="8007743" y="378657"/>
            <a:ext cx="586706" cy="894808"/>
          </a:xfrm>
          <a:prstGeom prst="rect">
            <a:avLst/>
          </a:prstGeom>
        </p:spPr>
      </p:pic>
    </p:spTree>
    <p:extLst>
      <p:ext uri="{BB962C8B-B14F-4D97-AF65-F5344CB8AC3E}">
        <p14:creationId xmlns:p14="http://schemas.microsoft.com/office/powerpoint/2010/main" val="2226770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_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5" name="Subtitle"/>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8" name="TextBox 7">
            <a:extLst>
              <a:ext uri="{FF2B5EF4-FFF2-40B4-BE49-F238E27FC236}">
                <a16:creationId xmlns:a16="http://schemas.microsoft.com/office/drawing/2014/main" id="{5AEA80F8-F9E1-4F46-A0FB-B919F1248A8F}"/>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022FEB6-F3A2-4603-82E6-D8B35B0292A6}"/>
              </a:ext>
            </a:extLst>
          </p:cNvPr>
          <p:cNvSpPr/>
          <p:nvPr userDrawn="1"/>
        </p:nvSpPr>
        <p:spPr>
          <a:xfrm>
            <a:off x="7665720" y="167640"/>
            <a:ext cx="1257300" cy="1699260"/>
          </a:xfrm>
          <a:prstGeom prst="rect">
            <a:avLst/>
          </a:prstGeom>
          <a:solidFill>
            <a:srgbClr val="FAD9EA"/>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pic>
        <p:nvPicPr>
          <p:cNvPr id="7" name="Picture 6">
            <a:extLst>
              <a:ext uri="{FF2B5EF4-FFF2-40B4-BE49-F238E27FC236}">
                <a16:creationId xmlns:a16="http://schemas.microsoft.com/office/drawing/2014/main" id="{860E9C91-743E-47B6-9166-4B650C350817}"/>
              </a:ext>
            </a:extLst>
          </p:cNvPr>
          <p:cNvPicPr>
            <a:picLocks noChangeAspect="1"/>
          </p:cNvPicPr>
          <p:nvPr userDrawn="1"/>
        </p:nvPicPr>
        <p:blipFill>
          <a:blip r:embed="rId3"/>
          <a:stretch>
            <a:fillRect/>
          </a:stretch>
        </p:blipFill>
        <p:spPr>
          <a:xfrm>
            <a:off x="8007743" y="378657"/>
            <a:ext cx="586706" cy="894808"/>
          </a:xfrm>
          <a:prstGeom prst="rect">
            <a:avLst/>
          </a:prstGeom>
        </p:spPr>
      </p:pic>
    </p:spTree>
    <p:extLst>
      <p:ext uri="{BB962C8B-B14F-4D97-AF65-F5344CB8AC3E}">
        <p14:creationId xmlns:p14="http://schemas.microsoft.com/office/powerpoint/2010/main" val="2708913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le Slide_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96838A-75B7-4450-9E55-F03E2D9824F4}"/>
              </a:ext>
            </a:extLst>
          </p:cNvPr>
          <p:cNvSpPr/>
          <p:nvPr userDrawn="1"/>
        </p:nvSpPr>
        <p:spPr>
          <a:xfrm>
            <a:off x="6246018" y="0"/>
            <a:ext cx="2897981" cy="5148072"/>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sp>
        <p:nvSpPr>
          <p:cNvPr id="4" name="Title"/>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5" name="Subtitle"/>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11" name="TextBox 10">
            <a:extLst>
              <a:ext uri="{FF2B5EF4-FFF2-40B4-BE49-F238E27FC236}">
                <a16:creationId xmlns:a16="http://schemas.microsoft.com/office/drawing/2014/main" id="{B2FC6D61-1084-4768-909A-708EC9ECEB25}"/>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D65F67D-5EB3-4926-825A-CE26FCABBD05}"/>
              </a:ext>
            </a:extLst>
          </p:cNvPr>
          <p:cNvPicPr>
            <a:picLocks noChangeAspect="1"/>
          </p:cNvPicPr>
          <p:nvPr userDrawn="1"/>
        </p:nvPicPr>
        <p:blipFill>
          <a:blip r:embed="rId3"/>
          <a:stretch>
            <a:fillRect/>
          </a:stretch>
        </p:blipFill>
        <p:spPr>
          <a:xfrm>
            <a:off x="8007743" y="378657"/>
            <a:ext cx="586706" cy="894808"/>
          </a:xfrm>
          <a:prstGeom prst="rect">
            <a:avLst/>
          </a:prstGeom>
        </p:spPr>
      </p:pic>
    </p:spTree>
    <p:extLst>
      <p:ext uri="{BB962C8B-B14F-4D97-AF65-F5344CB8AC3E}">
        <p14:creationId xmlns:p14="http://schemas.microsoft.com/office/powerpoint/2010/main" val="2367631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lid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7C3B3-AB8B-4508-99AD-0F03ECBDD263}"/>
              </a:ext>
            </a:extLst>
          </p:cNvPr>
          <p:cNvSpPr/>
          <p:nvPr userDrawn="1"/>
        </p:nvSpPr>
        <p:spPr>
          <a:xfrm>
            <a:off x="7767145" y="189186"/>
            <a:ext cx="1082566" cy="1082566"/>
          </a:xfrm>
          <a:prstGeom prst="rect">
            <a:avLst/>
          </a:prstGeom>
          <a:solidFill>
            <a:srgbClr val="FAD9EA"/>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sp>
        <p:nvSpPr>
          <p:cNvPr id="6" name="Title">
            <a:extLst>
              <a:ext uri="{FF2B5EF4-FFF2-40B4-BE49-F238E27FC236}">
                <a16:creationId xmlns:a16="http://schemas.microsoft.com/office/drawing/2014/main" id="{0D70B368-3303-41A2-AB5F-0BEFDFFF5E27}"/>
              </a:ext>
            </a:extLst>
          </p:cNvPr>
          <p:cNvSpPr>
            <a:spLocks noGrp="1"/>
          </p:cNvSpPr>
          <p:nvPr>
            <p:ph type="ctrTitle" hasCustomPrompt="1"/>
          </p:nvPr>
        </p:nvSpPr>
        <p:spPr bwMode="gray">
          <a:xfrm>
            <a:off x="3360669" y="1905854"/>
            <a:ext cx="5317338" cy="1008202"/>
          </a:xfrm>
        </p:spPr>
        <p:txBody>
          <a:bodyPr wrap="square" anchor="t" anchorCtr="0">
            <a:noAutofit/>
          </a:bodyPr>
          <a:lstStyle>
            <a:lvl1pPr marL="0" indent="0">
              <a:lnSpc>
                <a:spcPct val="100000"/>
              </a:lnSpc>
              <a:defRPr sz="4000" b="1" baseline="0">
                <a:solidFill>
                  <a:schemeClr val="tx2"/>
                </a:solidFill>
                <a:latin typeface="RN House Sans Regular" panose="020B0504020203020204" pitchFamily="34" charset="0"/>
              </a:defRPr>
            </a:lvl1pPr>
          </a:lstStyle>
          <a:p>
            <a:r>
              <a:rPr lang="en-GB" noProof="0" dirty="0"/>
              <a:t>Click to add title</a:t>
            </a:r>
          </a:p>
        </p:txBody>
      </p:sp>
      <p:sp>
        <p:nvSpPr>
          <p:cNvPr id="8" name="Subtitle">
            <a:extLst>
              <a:ext uri="{FF2B5EF4-FFF2-40B4-BE49-F238E27FC236}">
                <a16:creationId xmlns:a16="http://schemas.microsoft.com/office/drawing/2014/main" id="{841DDD1B-9826-4BD3-9453-9182CEC47C73}"/>
              </a:ext>
            </a:extLst>
          </p:cNvPr>
          <p:cNvSpPr>
            <a:spLocks noGrp="1"/>
          </p:cNvSpPr>
          <p:nvPr>
            <p:ph type="subTitle" idx="1" hasCustomPrompt="1"/>
          </p:nvPr>
        </p:nvSpPr>
        <p:spPr bwMode="gray">
          <a:xfrm>
            <a:off x="3360669" y="3230929"/>
            <a:ext cx="5317338" cy="377127"/>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9" name="Slide Number">
            <a:extLst>
              <a:ext uri="{FF2B5EF4-FFF2-40B4-BE49-F238E27FC236}">
                <a16:creationId xmlns:a16="http://schemas.microsoft.com/office/drawing/2014/main" id="{BA282815-B626-4207-9BA4-B6AC167920D5}"/>
              </a:ext>
            </a:extLst>
          </p:cNvPr>
          <p:cNvSpPr txBox="1">
            <a:spLocks/>
          </p:cNvSpPr>
          <p:nvPr userDrawn="1"/>
        </p:nvSpPr>
        <p:spPr bwMode="gray">
          <a:xfrm>
            <a:off x="8352437" y="4578981"/>
            <a:ext cx="323563" cy="273600"/>
          </a:xfrm>
          <a:prstGeom prst="rect">
            <a:avLst/>
          </a:prstGeom>
        </p:spPr>
        <p:txBody>
          <a:bodyPr lIns="0" tIns="0" rIns="0" bIns="0" anchor="ctr" anchorCtr="0"/>
          <a:lstStyle>
            <a:defPPr>
              <a:defRPr lang="en-US"/>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3234574D-F6AE-4144-9EBB-A7F55480402C}" type="slidenum">
              <a:rPr lang="en-GB" smtClean="0">
                <a:solidFill>
                  <a:schemeClr val="tx2"/>
                </a:solidFill>
              </a:rPr>
              <a:pPr algn="r"/>
              <a:t>‹#›</a:t>
            </a:fld>
            <a:endParaRPr lang="en-GB" dirty="0">
              <a:solidFill>
                <a:schemeClr val="tx2"/>
              </a:solidFill>
            </a:endParaRPr>
          </a:p>
        </p:txBody>
      </p:sp>
      <p:sp>
        <p:nvSpPr>
          <p:cNvPr id="5" name="TextBox 4">
            <a:extLst>
              <a:ext uri="{FF2B5EF4-FFF2-40B4-BE49-F238E27FC236}">
                <a16:creationId xmlns:a16="http://schemas.microsoft.com/office/drawing/2014/main" id="{F1497911-430C-4135-80A7-CF7BF370EB90}"/>
              </a:ext>
            </a:extLst>
          </p:cNvPr>
          <p:cNvSpPr txBox="1"/>
          <p:nvPr userDrawn="1"/>
        </p:nvSpPr>
        <p:spPr>
          <a:xfrm>
            <a:off x="3360669" y="4654226"/>
            <a:ext cx="1538883" cy="123111"/>
          </a:xfrm>
          <a:prstGeom prst="rect">
            <a:avLst/>
          </a:prstGeom>
          <a:noFill/>
        </p:spPr>
        <p:txBody>
          <a:bodyPr wrap="none" lIns="0" tIns="0" rIns="0" bIns="0" rtlCol="0">
            <a:spAutoFit/>
          </a:bodyPr>
          <a:lstStyle/>
          <a:p>
            <a:pPr algn="l"/>
            <a:r>
              <a:rPr lang="en-IN" sz="800" dirty="0">
                <a:solidFill>
                  <a:schemeClr val="tx2"/>
                </a:solidFill>
                <a:latin typeface="RN House Sans Regular" panose="020B0504020203020204" pitchFamily="34" charset="0"/>
                <a:cs typeface="Arial" panose="020B0604020202020204" pitchFamily="34" charset="0"/>
              </a:rPr>
              <a:t>Document Classification: Internal</a:t>
            </a:r>
            <a:endParaRPr lang="en-GB" sz="800" dirty="0" err="1">
              <a:solidFill>
                <a:schemeClr val="tx2"/>
              </a:solidFill>
              <a:latin typeface="RN House Sans Regular" panose="020B0504020203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CFBFC56-28D9-4463-8954-0AF6AE60648D}"/>
              </a:ext>
            </a:extLst>
          </p:cNvPr>
          <p:cNvPicPr>
            <a:picLocks noChangeAspect="1"/>
          </p:cNvPicPr>
          <p:nvPr userDrawn="1"/>
        </p:nvPicPr>
        <p:blipFill>
          <a:blip r:embed="rId3"/>
          <a:stretch>
            <a:fillRect/>
          </a:stretch>
        </p:blipFill>
        <p:spPr>
          <a:xfrm>
            <a:off x="8013497" y="378657"/>
            <a:ext cx="578568" cy="578568"/>
          </a:xfrm>
          <a:prstGeom prst="rect">
            <a:avLst/>
          </a:prstGeom>
        </p:spPr>
      </p:pic>
    </p:spTree>
    <p:extLst>
      <p:ext uri="{BB962C8B-B14F-4D97-AF65-F5344CB8AC3E}">
        <p14:creationId xmlns:p14="http://schemas.microsoft.com/office/powerpoint/2010/main" val="2372162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vider Slid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F66D59-B940-42C4-97CB-51E9C693D6CF}"/>
              </a:ext>
            </a:extLst>
          </p:cNvPr>
          <p:cNvSpPr/>
          <p:nvPr userDrawn="1"/>
        </p:nvSpPr>
        <p:spPr>
          <a:xfrm>
            <a:off x="2880360" y="0"/>
            <a:ext cx="6263639" cy="5148072"/>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sp>
        <p:nvSpPr>
          <p:cNvPr id="6" name="Title">
            <a:extLst>
              <a:ext uri="{FF2B5EF4-FFF2-40B4-BE49-F238E27FC236}">
                <a16:creationId xmlns:a16="http://schemas.microsoft.com/office/drawing/2014/main" id="{0D70B368-3303-41A2-AB5F-0BEFDFFF5E27}"/>
              </a:ext>
            </a:extLst>
          </p:cNvPr>
          <p:cNvSpPr>
            <a:spLocks noGrp="1"/>
          </p:cNvSpPr>
          <p:nvPr>
            <p:ph type="ctrTitle" hasCustomPrompt="1"/>
          </p:nvPr>
        </p:nvSpPr>
        <p:spPr bwMode="gray">
          <a:xfrm>
            <a:off x="3360669" y="1905854"/>
            <a:ext cx="5317338" cy="1008202"/>
          </a:xfrm>
        </p:spPr>
        <p:txBody>
          <a:bodyPr wrap="square" anchor="t" anchorCtr="0">
            <a:noAutofit/>
          </a:bodyPr>
          <a:lstStyle>
            <a:lvl1pPr marL="0" indent="0">
              <a:lnSpc>
                <a:spcPct val="100000"/>
              </a:lnSpc>
              <a:defRPr sz="4000" b="1" baseline="0">
                <a:solidFill>
                  <a:schemeClr val="tx2"/>
                </a:solidFill>
                <a:latin typeface="RN House Sans Regular" panose="020B0504020203020204" pitchFamily="34" charset="0"/>
              </a:defRPr>
            </a:lvl1pPr>
          </a:lstStyle>
          <a:p>
            <a:r>
              <a:rPr lang="en-GB" noProof="0" dirty="0"/>
              <a:t>Click to add title</a:t>
            </a:r>
          </a:p>
        </p:txBody>
      </p:sp>
      <p:sp>
        <p:nvSpPr>
          <p:cNvPr id="8" name="Subtitle">
            <a:extLst>
              <a:ext uri="{FF2B5EF4-FFF2-40B4-BE49-F238E27FC236}">
                <a16:creationId xmlns:a16="http://schemas.microsoft.com/office/drawing/2014/main" id="{841DDD1B-9826-4BD3-9453-9182CEC47C73}"/>
              </a:ext>
            </a:extLst>
          </p:cNvPr>
          <p:cNvSpPr>
            <a:spLocks noGrp="1"/>
          </p:cNvSpPr>
          <p:nvPr>
            <p:ph type="subTitle" idx="1" hasCustomPrompt="1"/>
          </p:nvPr>
        </p:nvSpPr>
        <p:spPr bwMode="gray">
          <a:xfrm>
            <a:off x="3360669" y="3230929"/>
            <a:ext cx="5317338" cy="377127"/>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9" name="Slide Number">
            <a:extLst>
              <a:ext uri="{FF2B5EF4-FFF2-40B4-BE49-F238E27FC236}">
                <a16:creationId xmlns:a16="http://schemas.microsoft.com/office/drawing/2014/main" id="{BA282815-B626-4207-9BA4-B6AC167920D5}"/>
              </a:ext>
            </a:extLst>
          </p:cNvPr>
          <p:cNvSpPr txBox="1">
            <a:spLocks/>
          </p:cNvSpPr>
          <p:nvPr userDrawn="1"/>
        </p:nvSpPr>
        <p:spPr bwMode="gray">
          <a:xfrm>
            <a:off x="8352437" y="4578981"/>
            <a:ext cx="323563" cy="273600"/>
          </a:xfrm>
          <a:prstGeom prst="rect">
            <a:avLst/>
          </a:prstGeom>
        </p:spPr>
        <p:txBody>
          <a:bodyPr lIns="0" tIns="0" rIns="0" bIns="0" anchor="ctr" anchorCtr="0"/>
          <a:lstStyle>
            <a:defPPr>
              <a:defRPr lang="en-US"/>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3234574D-F6AE-4144-9EBB-A7F55480402C}" type="slidenum">
              <a:rPr lang="en-GB" smtClean="0">
                <a:solidFill>
                  <a:schemeClr val="tx2"/>
                </a:solidFill>
              </a:rPr>
              <a:pPr algn="r"/>
              <a:t>‹#›</a:t>
            </a:fld>
            <a:endParaRPr lang="en-GB" dirty="0">
              <a:solidFill>
                <a:schemeClr val="tx2"/>
              </a:solidFill>
            </a:endParaRPr>
          </a:p>
        </p:txBody>
      </p:sp>
      <p:sp>
        <p:nvSpPr>
          <p:cNvPr id="11" name="TextBox 10">
            <a:extLst>
              <a:ext uri="{FF2B5EF4-FFF2-40B4-BE49-F238E27FC236}">
                <a16:creationId xmlns:a16="http://schemas.microsoft.com/office/drawing/2014/main" id="{0BF0DE58-8B16-4E66-B339-BBDB0497ACD3}"/>
              </a:ext>
            </a:extLst>
          </p:cNvPr>
          <p:cNvSpPr txBox="1"/>
          <p:nvPr userDrawn="1"/>
        </p:nvSpPr>
        <p:spPr>
          <a:xfrm>
            <a:off x="3360669" y="4654226"/>
            <a:ext cx="1538883" cy="123111"/>
          </a:xfrm>
          <a:prstGeom prst="rect">
            <a:avLst/>
          </a:prstGeom>
          <a:noFill/>
        </p:spPr>
        <p:txBody>
          <a:bodyPr wrap="none" lIns="0" tIns="0" rIns="0" bIns="0" rtlCol="0">
            <a:spAutoFit/>
          </a:bodyPr>
          <a:lstStyle/>
          <a:p>
            <a:pPr algn="l"/>
            <a:r>
              <a:rPr lang="en-IN" sz="800" dirty="0">
                <a:solidFill>
                  <a:schemeClr val="tx2"/>
                </a:solidFill>
                <a:latin typeface="RN House Sans Regular" panose="020B0504020203020204" pitchFamily="34" charset="0"/>
                <a:cs typeface="Arial" panose="020B0604020202020204" pitchFamily="34" charset="0"/>
              </a:rPr>
              <a:t>Document Classification: Internal</a:t>
            </a:r>
            <a:endParaRPr lang="en-GB" sz="800" dirty="0" err="1">
              <a:solidFill>
                <a:schemeClr val="tx2"/>
              </a:solidFill>
              <a:latin typeface="RN House Sans Regular" panose="020B0504020203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E1145EC-B3EF-4A91-AEC9-CBDC990CBC87}"/>
              </a:ext>
            </a:extLst>
          </p:cNvPr>
          <p:cNvPicPr>
            <a:picLocks noChangeAspect="1"/>
          </p:cNvPicPr>
          <p:nvPr userDrawn="1"/>
        </p:nvPicPr>
        <p:blipFill>
          <a:blip r:embed="rId3"/>
          <a:stretch>
            <a:fillRect/>
          </a:stretch>
        </p:blipFill>
        <p:spPr>
          <a:xfrm>
            <a:off x="8013497" y="378657"/>
            <a:ext cx="578568" cy="578568"/>
          </a:xfrm>
          <a:prstGeom prst="rect">
            <a:avLst/>
          </a:prstGeom>
        </p:spPr>
      </p:pic>
    </p:spTree>
    <p:extLst>
      <p:ext uri="{BB962C8B-B14F-4D97-AF65-F5344CB8AC3E}">
        <p14:creationId xmlns:p14="http://schemas.microsoft.com/office/powerpoint/2010/main" val="1372434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0D70B368-3303-41A2-AB5F-0BEFDFFF5E27}"/>
              </a:ext>
            </a:extLst>
          </p:cNvPr>
          <p:cNvSpPr>
            <a:spLocks noGrp="1"/>
          </p:cNvSpPr>
          <p:nvPr>
            <p:ph type="ctrTitle" hasCustomPrompt="1"/>
          </p:nvPr>
        </p:nvSpPr>
        <p:spPr bwMode="gray">
          <a:xfrm>
            <a:off x="3360669" y="1905854"/>
            <a:ext cx="5317338" cy="1008202"/>
          </a:xfrm>
        </p:spPr>
        <p:txBody>
          <a:bodyPr wrap="square" anchor="t" anchorCtr="0">
            <a:noAutofit/>
          </a:bodyPr>
          <a:lstStyle>
            <a:lvl1pPr marL="0" indent="0">
              <a:lnSpc>
                <a:spcPct val="100000"/>
              </a:lnSpc>
              <a:defRPr sz="4000" b="1" baseline="0">
                <a:solidFill>
                  <a:schemeClr val="tx2"/>
                </a:solidFill>
                <a:latin typeface="RN House Sans Regular" panose="020B0504020203020204" pitchFamily="34" charset="0"/>
              </a:defRPr>
            </a:lvl1pPr>
          </a:lstStyle>
          <a:p>
            <a:r>
              <a:rPr lang="en-GB" noProof="0" dirty="0"/>
              <a:t>Click to add title</a:t>
            </a:r>
          </a:p>
        </p:txBody>
      </p:sp>
      <p:sp>
        <p:nvSpPr>
          <p:cNvPr id="8" name="Subtitle">
            <a:extLst>
              <a:ext uri="{FF2B5EF4-FFF2-40B4-BE49-F238E27FC236}">
                <a16:creationId xmlns:a16="http://schemas.microsoft.com/office/drawing/2014/main" id="{841DDD1B-9826-4BD3-9453-9182CEC47C73}"/>
              </a:ext>
            </a:extLst>
          </p:cNvPr>
          <p:cNvSpPr>
            <a:spLocks noGrp="1"/>
          </p:cNvSpPr>
          <p:nvPr>
            <p:ph type="subTitle" idx="1" hasCustomPrompt="1"/>
          </p:nvPr>
        </p:nvSpPr>
        <p:spPr bwMode="gray">
          <a:xfrm>
            <a:off x="3360669" y="3230929"/>
            <a:ext cx="5317338" cy="377127"/>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9" name="Slide Number">
            <a:extLst>
              <a:ext uri="{FF2B5EF4-FFF2-40B4-BE49-F238E27FC236}">
                <a16:creationId xmlns:a16="http://schemas.microsoft.com/office/drawing/2014/main" id="{BA282815-B626-4207-9BA4-B6AC167920D5}"/>
              </a:ext>
            </a:extLst>
          </p:cNvPr>
          <p:cNvSpPr txBox="1">
            <a:spLocks/>
          </p:cNvSpPr>
          <p:nvPr userDrawn="1"/>
        </p:nvSpPr>
        <p:spPr bwMode="gray">
          <a:xfrm>
            <a:off x="8352437" y="4578981"/>
            <a:ext cx="323563" cy="273600"/>
          </a:xfrm>
          <a:prstGeom prst="rect">
            <a:avLst/>
          </a:prstGeom>
        </p:spPr>
        <p:txBody>
          <a:bodyPr lIns="0" tIns="0" rIns="0" bIns="0" anchor="ctr" anchorCtr="0"/>
          <a:lstStyle>
            <a:defPPr>
              <a:defRPr lang="en-US"/>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3234574D-F6AE-4144-9EBB-A7F55480402C}" type="slidenum">
              <a:rPr lang="en-GB" smtClean="0">
                <a:solidFill>
                  <a:schemeClr val="tx2"/>
                </a:solidFill>
              </a:rPr>
              <a:pPr algn="r"/>
              <a:t>‹#›</a:t>
            </a:fld>
            <a:endParaRPr lang="en-GB" dirty="0">
              <a:solidFill>
                <a:schemeClr val="tx2"/>
              </a:solidFill>
            </a:endParaRPr>
          </a:p>
        </p:txBody>
      </p:sp>
      <p:sp>
        <p:nvSpPr>
          <p:cNvPr id="7" name="TextBox 6">
            <a:extLst>
              <a:ext uri="{FF2B5EF4-FFF2-40B4-BE49-F238E27FC236}">
                <a16:creationId xmlns:a16="http://schemas.microsoft.com/office/drawing/2014/main" id="{2A23809F-666D-474C-9F05-FBA1F5AA45F6}"/>
              </a:ext>
            </a:extLst>
          </p:cNvPr>
          <p:cNvSpPr txBox="1"/>
          <p:nvPr userDrawn="1"/>
        </p:nvSpPr>
        <p:spPr>
          <a:xfrm>
            <a:off x="3360669" y="4654226"/>
            <a:ext cx="1538883" cy="123111"/>
          </a:xfrm>
          <a:prstGeom prst="rect">
            <a:avLst/>
          </a:prstGeom>
          <a:noFill/>
        </p:spPr>
        <p:txBody>
          <a:bodyPr wrap="none" lIns="0" tIns="0" rIns="0" bIns="0" rtlCol="0">
            <a:spAutoFit/>
          </a:bodyPr>
          <a:lstStyle/>
          <a:p>
            <a:pPr algn="l"/>
            <a:r>
              <a:rPr lang="en-IN" sz="800" dirty="0">
                <a:solidFill>
                  <a:schemeClr val="tx2"/>
                </a:solidFill>
                <a:latin typeface="RN House Sans Regular" panose="020B0504020203020204" pitchFamily="34" charset="0"/>
                <a:cs typeface="Arial" panose="020B0604020202020204" pitchFamily="34" charset="0"/>
              </a:rPr>
              <a:t>Document Classification: Internal</a:t>
            </a:r>
            <a:endParaRPr lang="en-GB" sz="800" dirty="0" err="1">
              <a:solidFill>
                <a:schemeClr val="tx2"/>
              </a:solidFill>
              <a:latin typeface="RN House Sans Regular" panose="020B0504020203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145DECEB-64AE-4AA8-B15B-F18E06BC7C8A}"/>
              </a:ext>
            </a:extLst>
          </p:cNvPr>
          <p:cNvSpPr/>
          <p:nvPr userDrawn="1"/>
        </p:nvSpPr>
        <p:spPr>
          <a:xfrm>
            <a:off x="7767145" y="189186"/>
            <a:ext cx="1082566" cy="1082566"/>
          </a:xfrm>
          <a:prstGeom prst="rect">
            <a:avLst/>
          </a:prstGeom>
          <a:solidFill>
            <a:srgbClr val="F2EAF5"/>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pic>
        <p:nvPicPr>
          <p:cNvPr id="10" name="Picture 9">
            <a:extLst>
              <a:ext uri="{FF2B5EF4-FFF2-40B4-BE49-F238E27FC236}">
                <a16:creationId xmlns:a16="http://schemas.microsoft.com/office/drawing/2014/main" id="{60CD4F6A-F932-44CF-829D-E7752EE4D801}"/>
              </a:ext>
            </a:extLst>
          </p:cNvPr>
          <p:cNvPicPr>
            <a:picLocks noChangeAspect="1"/>
          </p:cNvPicPr>
          <p:nvPr userDrawn="1"/>
        </p:nvPicPr>
        <p:blipFill>
          <a:blip r:embed="rId3"/>
          <a:stretch>
            <a:fillRect/>
          </a:stretch>
        </p:blipFill>
        <p:spPr>
          <a:xfrm>
            <a:off x="8013497" y="378657"/>
            <a:ext cx="578568" cy="578568"/>
          </a:xfrm>
          <a:prstGeom prst="rect">
            <a:avLst/>
          </a:prstGeom>
        </p:spPr>
      </p:pic>
    </p:spTree>
    <p:extLst>
      <p:ext uri="{BB962C8B-B14F-4D97-AF65-F5344CB8AC3E}">
        <p14:creationId xmlns:p14="http://schemas.microsoft.com/office/powerpoint/2010/main" val="2382375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ivider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BA282815-B626-4207-9BA4-B6AC167920D5}"/>
              </a:ext>
            </a:extLst>
          </p:cNvPr>
          <p:cNvSpPr txBox="1">
            <a:spLocks/>
          </p:cNvSpPr>
          <p:nvPr userDrawn="1"/>
        </p:nvSpPr>
        <p:spPr bwMode="gray">
          <a:xfrm>
            <a:off x="8352437" y="4578981"/>
            <a:ext cx="323563" cy="273600"/>
          </a:xfrm>
          <a:prstGeom prst="rect">
            <a:avLst/>
          </a:prstGeom>
        </p:spPr>
        <p:txBody>
          <a:bodyPr lIns="0" tIns="0" rIns="0" bIns="0" anchor="ctr" anchorCtr="0"/>
          <a:lstStyle>
            <a:defPPr>
              <a:defRPr lang="en-US"/>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3234574D-F6AE-4144-9EBB-A7F55480402C}" type="slidenum">
              <a:rPr lang="en-GB" smtClean="0">
                <a:solidFill>
                  <a:schemeClr val="tx2"/>
                </a:solidFill>
              </a:rPr>
              <a:pPr algn="r"/>
              <a:t>‹#›</a:t>
            </a:fld>
            <a:endParaRPr lang="en-GB" dirty="0">
              <a:solidFill>
                <a:schemeClr val="tx2"/>
              </a:solidFill>
            </a:endParaRPr>
          </a:p>
        </p:txBody>
      </p:sp>
      <p:sp>
        <p:nvSpPr>
          <p:cNvPr id="5" name="Title">
            <a:extLst>
              <a:ext uri="{FF2B5EF4-FFF2-40B4-BE49-F238E27FC236}">
                <a16:creationId xmlns:a16="http://schemas.microsoft.com/office/drawing/2014/main" id="{3F25F025-C200-4C7C-93DB-14E9D76F44AD}"/>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tx2"/>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274911E1-AE10-42A6-90D3-5FE1C47BB31A}"/>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6" name="TextBox 5">
            <a:extLst>
              <a:ext uri="{FF2B5EF4-FFF2-40B4-BE49-F238E27FC236}">
                <a16:creationId xmlns:a16="http://schemas.microsoft.com/office/drawing/2014/main" id="{AE2F2E4A-D328-4A3E-A835-736E86032A85}"/>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tx2"/>
                </a:solidFill>
                <a:latin typeface="RN House Sans Regular" panose="020B0504020203020204" pitchFamily="34" charset="0"/>
                <a:cs typeface="Arial" panose="020B0604020202020204" pitchFamily="34" charset="0"/>
              </a:rPr>
              <a:t>Document Classification: Internal</a:t>
            </a:r>
            <a:endParaRPr lang="en-GB" sz="800" dirty="0" err="1">
              <a:solidFill>
                <a:schemeClr val="tx2"/>
              </a:solidFill>
              <a:latin typeface="RN House Sans Regular" panose="020B0504020203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68E9C4E-4F68-45E9-826E-82EEFB3AF456}"/>
              </a:ext>
            </a:extLst>
          </p:cNvPr>
          <p:cNvSpPr/>
          <p:nvPr userDrawn="1"/>
        </p:nvSpPr>
        <p:spPr>
          <a:xfrm>
            <a:off x="7767145" y="189186"/>
            <a:ext cx="1082566" cy="1082566"/>
          </a:xfrm>
          <a:prstGeom prst="rect">
            <a:avLst/>
          </a:prstGeom>
          <a:solidFill>
            <a:srgbClr val="59287C"/>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pic>
        <p:nvPicPr>
          <p:cNvPr id="8" name="Picture 7">
            <a:extLst>
              <a:ext uri="{FF2B5EF4-FFF2-40B4-BE49-F238E27FC236}">
                <a16:creationId xmlns:a16="http://schemas.microsoft.com/office/drawing/2014/main" id="{FF32E5AF-0D16-463D-98A1-D90ADB145F3A}"/>
              </a:ext>
            </a:extLst>
          </p:cNvPr>
          <p:cNvPicPr>
            <a:picLocks noChangeAspect="1"/>
          </p:cNvPicPr>
          <p:nvPr userDrawn="1"/>
        </p:nvPicPr>
        <p:blipFill>
          <a:blip r:embed="rId3"/>
          <a:stretch>
            <a:fillRect/>
          </a:stretch>
        </p:blipFill>
        <p:spPr>
          <a:xfrm>
            <a:off x="8013497" y="378657"/>
            <a:ext cx="578568" cy="578568"/>
          </a:xfrm>
          <a:prstGeom prst="rect">
            <a:avLst/>
          </a:prstGeom>
        </p:spPr>
      </p:pic>
    </p:spTree>
    <p:extLst>
      <p:ext uri="{BB962C8B-B14F-4D97-AF65-F5344CB8AC3E}">
        <p14:creationId xmlns:p14="http://schemas.microsoft.com/office/powerpoint/2010/main" val="2440468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BA282815-B626-4207-9BA4-B6AC167920D5}"/>
              </a:ext>
            </a:extLst>
          </p:cNvPr>
          <p:cNvSpPr txBox="1">
            <a:spLocks/>
          </p:cNvSpPr>
          <p:nvPr userDrawn="1"/>
        </p:nvSpPr>
        <p:spPr bwMode="gray">
          <a:xfrm>
            <a:off x="8352437" y="4578981"/>
            <a:ext cx="323563" cy="273600"/>
          </a:xfrm>
          <a:prstGeom prst="rect">
            <a:avLst/>
          </a:prstGeom>
        </p:spPr>
        <p:txBody>
          <a:bodyPr lIns="0" tIns="0" rIns="0" bIns="0" anchor="ctr" anchorCtr="0"/>
          <a:lstStyle>
            <a:defPPr>
              <a:defRPr lang="en-US"/>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3234574D-F6AE-4144-9EBB-A7F55480402C}" type="slidenum">
              <a:rPr lang="en-GB" smtClean="0">
                <a:solidFill>
                  <a:schemeClr val="tx2"/>
                </a:solidFill>
              </a:rPr>
              <a:pPr algn="r"/>
              <a:t>‹#›</a:t>
            </a:fld>
            <a:endParaRPr lang="en-GB" dirty="0">
              <a:solidFill>
                <a:schemeClr val="tx2"/>
              </a:solidFill>
            </a:endParaRPr>
          </a:p>
        </p:txBody>
      </p:sp>
      <p:sp>
        <p:nvSpPr>
          <p:cNvPr id="5" name="Title">
            <a:extLst>
              <a:ext uri="{FF2B5EF4-FFF2-40B4-BE49-F238E27FC236}">
                <a16:creationId xmlns:a16="http://schemas.microsoft.com/office/drawing/2014/main" id="{3F25F025-C200-4C7C-93DB-14E9D76F44AD}"/>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tx2"/>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274911E1-AE10-42A6-90D3-5FE1C47BB31A}"/>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8" name="TextBox 7">
            <a:extLst>
              <a:ext uri="{FF2B5EF4-FFF2-40B4-BE49-F238E27FC236}">
                <a16:creationId xmlns:a16="http://schemas.microsoft.com/office/drawing/2014/main" id="{D9B8A20C-4FF7-4DE7-9574-E1A642970EE6}"/>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tx2"/>
                </a:solidFill>
                <a:latin typeface="RN House Sans Regular" panose="020B0504020203020204" pitchFamily="34" charset="0"/>
                <a:cs typeface="Arial" panose="020B0604020202020204" pitchFamily="34" charset="0"/>
              </a:rPr>
              <a:t>Document Classification: Internal</a:t>
            </a:r>
            <a:endParaRPr lang="en-GB" sz="800" dirty="0" err="1">
              <a:solidFill>
                <a:schemeClr val="tx2"/>
              </a:solidFill>
              <a:latin typeface="RN House Sans Regular" panose="020B0504020203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0B54665-79AB-422E-80DA-E8986668E09F}"/>
              </a:ext>
            </a:extLst>
          </p:cNvPr>
          <p:cNvSpPr/>
          <p:nvPr userDrawn="1"/>
        </p:nvSpPr>
        <p:spPr>
          <a:xfrm>
            <a:off x="7767145" y="189186"/>
            <a:ext cx="1082566" cy="1082566"/>
          </a:xfrm>
          <a:prstGeom prst="rect">
            <a:avLst/>
          </a:prstGeom>
          <a:solidFill>
            <a:srgbClr val="F9B20C"/>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pic>
        <p:nvPicPr>
          <p:cNvPr id="12" name="Picture 11">
            <a:extLst>
              <a:ext uri="{FF2B5EF4-FFF2-40B4-BE49-F238E27FC236}">
                <a16:creationId xmlns:a16="http://schemas.microsoft.com/office/drawing/2014/main" id="{2C3CD208-28C1-4DA9-A6A1-9F951A92199E}"/>
              </a:ext>
            </a:extLst>
          </p:cNvPr>
          <p:cNvPicPr>
            <a:picLocks noChangeAspect="1"/>
          </p:cNvPicPr>
          <p:nvPr userDrawn="1"/>
        </p:nvPicPr>
        <p:blipFill>
          <a:blip r:embed="rId3"/>
          <a:stretch>
            <a:fillRect/>
          </a:stretch>
        </p:blipFill>
        <p:spPr>
          <a:xfrm>
            <a:off x="8013497" y="378657"/>
            <a:ext cx="578568" cy="578568"/>
          </a:xfrm>
          <a:prstGeom prst="rect">
            <a:avLst/>
          </a:prstGeom>
        </p:spPr>
      </p:pic>
    </p:spTree>
    <p:extLst>
      <p:ext uri="{BB962C8B-B14F-4D97-AF65-F5344CB8AC3E}">
        <p14:creationId xmlns:p14="http://schemas.microsoft.com/office/powerpoint/2010/main" val="2822408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Divider Slid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E38328-110C-43AE-83E3-83C65EC43BCC}"/>
              </a:ext>
            </a:extLst>
          </p:cNvPr>
          <p:cNvSpPr/>
          <p:nvPr userDrawn="1"/>
        </p:nvSpPr>
        <p:spPr>
          <a:xfrm>
            <a:off x="0" y="0"/>
            <a:ext cx="6337300" cy="5148072"/>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sp>
        <p:nvSpPr>
          <p:cNvPr id="9" name="Slide Number">
            <a:extLst>
              <a:ext uri="{FF2B5EF4-FFF2-40B4-BE49-F238E27FC236}">
                <a16:creationId xmlns:a16="http://schemas.microsoft.com/office/drawing/2014/main" id="{BA282815-B626-4207-9BA4-B6AC167920D5}"/>
              </a:ext>
            </a:extLst>
          </p:cNvPr>
          <p:cNvSpPr txBox="1">
            <a:spLocks/>
          </p:cNvSpPr>
          <p:nvPr userDrawn="1"/>
        </p:nvSpPr>
        <p:spPr bwMode="gray">
          <a:xfrm>
            <a:off x="8352437" y="4578981"/>
            <a:ext cx="323563" cy="273600"/>
          </a:xfrm>
          <a:prstGeom prst="rect">
            <a:avLst/>
          </a:prstGeom>
        </p:spPr>
        <p:txBody>
          <a:bodyPr lIns="0" tIns="0" rIns="0" bIns="0" anchor="ctr" anchorCtr="0"/>
          <a:lstStyle>
            <a:defPPr>
              <a:defRPr lang="en-US"/>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3234574D-F6AE-4144-9EBB-A7F55480402C}" type="slidenum">
              <a:rPr lang="en-GB" smtClean="0">
                <a:solidFill>
                  <a:schemeClr val="tx2"/>
                </a:solidFill>
              </a:rPr>
              <a:pPr algn="r"/>
              <a:t>‹#›</a:t>
            </a:fld>
            <a:endParaRPr lang="en-GB" dirty="0">
              <a:solidFill>
                <a:schemeClr val="tx2"/>
              </a:solidFill>
            </a:endParaRPr>
          </a:p>
        </p:txBody>
      </p:sp>
      <p:sp>
        <p:nvSpPr>
          <p:cNvPr id="5" name="Title">
            <a:extLst>
              <a:ext uri="{FF2B5EF4-FFF2-40B4-BE49-F238E27FC236}">
                <a16:creationId xmlns:a16="http://schemas.microsoft.com/office/drawing/2014/main" id="{3F25F025-C200-4C7C-93DB-14E9D76F44AD}"/>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tx2"/>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274911E1-AE10-42A6-90D3-5FE1C47BB31A}"/>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10" name="TextBox 9">
            <a:extLst>
              <a:ext uri="{FF2B5EF4-FFF2-40B4-BE49-F238E27FC236}">
                <a16:creationId xmlns:a16="http://schemas.microsoft.com/office/drawing/2014/main" id="{D8ED8716-B187-480A-88D3-EE91DAC5FCCE}"/>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tx2"/>
                </a:solidFill>
                <a:latin typeface="RN House Sans Regular" panose="020B0504020203020204" pitchFamily="34" charset="0"/>
                <a:cs typeface="Arial" panose="020B0604020202020204" pitchFamily="34" charset="0"/>
              </a:rPr>
              <a:t>Document Classification: Internal</a:t>
            </a:r>
            <a:endParaRPr lang="en-GB" sz="800" dirty="0" err="1">
              <a:solidFill>
                <a:schemeClr val="tx2"/>
              </a:solidFill>
              <a:latin typeface="RN House Sans Regular" panose="020B0504020203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9994EBE-38BD-4F5D-8FD3-D11B836DB3B7}"/>
              </a:ext>
            </a:extLst>
          </p:cNvPr>
          <p:cNvSpPr/>
          <p:nvPr userDrawn="1"/>
        </p:nvSpPr>
        <p:spPr>
          <a:xfrm>
            <a:off x="7767145" y="189186"/>
            <a:ext cx="1082566" cy="1082566"/>
          </a:xfrm>
          <a:prstGeom prst="rect">
            <a:avLst/>
          </a:prstGeom>
          <a:solidFill>
            <a:srgbClr val="F9B20C"/>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pic>
        <p:nvPicPr>
          <p:cNvPr id="13" name="Picture 12">
            <a:extLst>
              <a:ext uri="{FF2B5EF4-FFF2-40B4-BE49-F238E27FC236}">
                <a16:creationId xmlns:a16="http://schemas.microsoft.com/office/drawing/2014/main" id="{657E152B-E8E8-4613-8803-09CCE041B9C2}"/>
              </a:ext>
            </a:extLst>
          </p:cNvPr>
          <p:cNvPicPr>
            <a:picLocks noChangeAspect="1"/>
          </p:cNvPicPr>
          <p:nvPr userDrawn="1"/>
        </p:nvPicPr>
        <p:blipFill>
          <a:blip r:embed="rId3"/>
          <a:stretch>
            <a:fillRect/>
          </a:stretch>
        </p:blipFill>
        <p:spPr>
          <a:xfrm>
            <a:off x="8013497" y="378657"/>
            <a:ext cx="578568" cy="578568"/>
          </a:xfrm>
          <a:prstGeom prst="rect">
            <a:avLst/>
          </a:prstGeom>
        </p:spPr>
      </p:pic>
    </p:spTree>
    <p:extLst>
      <p:ext uri="{BB962C8B-B14F-4D97-AF65-F5344CB8AC3E}">
        <p14:creationId xmlns:p14="http://schemas.microsoft.com/office/powerpoint/2010/main" val="664120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BA282815-B626-4207-9BA4-B6AC167920D5}"/>
              </a:ext>
            </a:extLst>
          </p:cNvPr>
          <p:cNvSpPr txBox="1">
            <a:spLocks/>
          </p:cNvSpPr>
          <p:nvPr userDrawn="1"/>
        </p:nvSpPr>
        <p:spPr bwMode="gray">
          <a:xfrm>
            <a:off x="8352437" y="4578981"/>
            <a:ext cx="323563" cy="273600"/>
          </a:xfrm>
          <a:prstGeom prst="rect">
            <a:avLst/>
          </a:prstGeom>
        </p:spPr>
        <p:txBody>
          <a:bodyPr lIns="0" tIns="0" rIns="0" bIns="0" anchor="ctr" anchorCtr="0"/>
          <a:lstStyle>
            <a:defPPr>
              <a:defRPr lang="en-US"/>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3234574D-F6AE-4144-9EBB-A7F55480402C}" type="slidenum">
              <a:rPr lang="en-GB" smtClean="0">
                <a:solidFill>
                  <a:schemeClr val="tx2"/>
                </a:solidFill>
              </a:rPr>
              <a:pPr algn="r"/>
              <a:t>‹#›</a:t>
            </a:fld>
            <a:endParaRPr lang="en-GB" dirty="0">
              <a:solidFill>
                <a:schemeClr val="tx2"/>
              </a:solidFill>
            </a:endParaRPr>
          </a:p>
        </p:txBody>
      </p:sp>
      <p:sp>
        <p:nvSpPr>
          <p:cNvPr id="5" name="Title">
            <a:extLst>
              <a:ext uri="{FF2B5EF4-FFF2-40B4-BE49-F238E27FC236}">
                <a16:creationId xmlns:a16="http://schemas.microsoft.com/office/drawing/2014/main" id="{3F25F025-C200-4C7C-93DB-14E9D76F44AD}"/>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tx2"/>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274911E1-AE10-42A6-90D3-5FE1C47BB31A}"/>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8" name="TextBox 7">
            <a:extLst>
              <a:ext uri="{FF2B5EF4-FFF2-40B4-BE49-F238E27FC236}">
                <a16:creationId xmlns:a16="http://schemas.microsoft.com/office/drawing/2014/main" id="{15777501-3C20-4F86-A6AA-419B8039E34F}"/>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tx2"/>
                </a:solidFill>
                <a:latin typeface="RN House Sans Regular" panose="020B0504020203020204" pitchFamily="34" charset="0"/>
                <a:cs typeface="Arial" panose="020B0604020202020204" pitchFamily="34" charset="0"/>
              </a:rPr>
              <a:t>Document Classification: Internal</a:t>
            </a:r>
            <a:endParaRPr lang="en-GB" sz="800" dirty="0" err="1">
              <a:solidFill>
                <a:schemeClr val="tx2"/>
              </a:solidFill>
              <a:latin typeface="RN House Sans Regular" panose="020B0504020203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4E48018-EA3C-4EC1-B0FB-9871B497BB25}"/>
              </a:ext>
            </a:extLst>
          </p:cNvPr>
          <p:cNvSpPr/>
          <p:nvPr userDrawn="1"/>
        </p:nvSpPr>
        <p:spPr>
          <a:xfrm>
            <a:off x="7767145" y="189186"/>
            <a:ext cx="1082566" cy="1082566"/>
          </a:xfrm>
          <a:prstGeom prst="rect">
            <a:avLst/>
          </a:prstGeom>
          <a:solidFill>
            <a:srgbClr val="D14793"/>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pic>
        <p:nvPicPr>
          <p:cNvPr id="12" name="Picture 11">
            <a:extLst>
              <a:ext uri="{FF2B5EF4-FFF2-40B4-BE49-F238E27FC236}">
                <a16:creationId xmlns:a16="http://schemas.microsoft.com/office/drawing/2014/main" id="{9AC70EF1-A77C-4072-8F78-A1E951FD3955}"/>
              </a:ext>
            </a:extLst>
          </p:cNvPr>
          <p:cNvPicPr>
            <a:picLocks noChangeAspect="1"/>
          </p:cNvPicPr>
          <p:nvPr userDrawn="1"/>
        </p:nvPicPr>
        <p:blipFill>
          <a:blip r:embed="rId3"/>
          <a:stretch>
            <a:fillRect/>
          </a:stretch>
        </p:blipFill>
        <p:spPr>
          <a:xfrm>
            <a:off x="8013497" y="378657"/>
            <a:ext cx="578568" cy="578568"/>
          </a:xfrm>
          <a:prstGeom prst="rect">
            <a:avLst/>
          </a:prstGeom>
        </p:spPr>
      </p:pic>
    </p:spTree>
    <p:extLst>
      <p:ext uri="{BB962C8B-B14F-4D97-AF65-F5344CB8AC3E}">
        <p14:creationId xmlns:p14="http://schemas.microsoft.com/office/powerpoint/2010/main" val="3319526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5" name="Subtitle"/>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9" name="Rectangle 8">
            <a:extLst>
              <a:ext uri="{FF2B5EF4-FFF2-40B4-BE49-F238E27FC236}">
                <a16:creationId xmlns:a16="http://schemas.microsoft.com/office/drawing/2014/main" id="{A7E71207-6B71-4D03-969C-C078719D96D2}"/>
              </a:ext>
            </a:extLst>
          </p:cNvPr>
          <p:cNvSpPr/>
          <p:nvPr userDrawn="1"/>
        </p:nvSpPr>
        <p:spPr>
          <a:xfrm>
            <a:off x="7665720" y="167640"/>
            <a:ext cx="1257300" cy="1699260"/>
          </a:xfrm>
          <a:prstGeom prst="rect">
            <a:avLst/>
          </a:prstGeom>
          <a:solidFill>
            <a:srgbClr val="F2EAF5"/>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pic>
        <p:nvPicPr>
          <p:cNvPr id="7" name="Picture 6">
            <a:extLst>
              <a:ext uri="{FF2B5EF4-FFF2-40B4-BE49-F238E27FC236}">
                <a16:creationId xmlns:a16="http://schemas.microsoft.com/office/drawing/2014/main" id="{B525622F-37D1-4D30-B2E7-9C3B81AC1F31}"/>
              </a:ext>
            </a:extLst>
          </p:cNvPr>
          <p:cNvPicPr>
            <a:picLocks noChangeAspect="1"/>
          </p:cNvPicPr>
          <p:nvPr userDrawn="1"/>
        </p:nvPicPr>
        <p:blipFill>
          <a:blip r:embed="rId3"/>
          <a:stretch>
            <a:fillRect/>
          </a:stretch>
        </p:blipFill>
        <p:spPr>
          <a:xfrm>
            <a:off x="8007743" y="378657"/>
            <a:ext cx="586706" cy="894808"/>
          </a:xfrm>
          <a:prstGeom prst="rect">
            <a:avLst/>
          </a:prstGeom>
        </p:spPr>
      </p:pic>
    </p:spTree>
    <p:extLst>
      <p:ext uri="{BB962C8B-B14F-4D97-AF65-F5344CB8AC3E}">
        <p14:creationId xmlns:p14="http://schemas.microsoft.com/office/powerpoint/2010/main" val="3242050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Divider Slide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756132-9CE0-425C-8A48-F604BB8F244E}"/>
              </a:ext>
            </a:extLst>
          </p:cNvPr>
          <p:cNvSpPr/>
          <p:nvPr userDrawn="1"/>
        </p:nvSpPr>
        <p:spPr>
          <a:xfrm>
            <a:off x="0" y="0"/>
            <a:ext cx="6337300" cy="5148072"/>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sp>
        <p:nvSpPr>
          <p:cNvPr id="9" name="Slide Number">
            <a:extLst>
              <a:ext uri="{FF2B5EF4-FFF2-40B4-BE49-F238E27FC236}">
                <a16:creationId xmlns:a16="http://schemas.microsoft.com/office/drawing/2014/main" id="{BA282815-B626-4207-9BA4-B6AC167920D5}"/>
              </a:ext>
            </a:extLst>
          </p:cNvPr>
          <p:cNvSpPr txBox="1">
            <a:spLocks/>
          </p:cNvSpPr>
          <p:nvPr userDrawn="1"/>
        </p:nvSpPr>
        <p:spPr bwMode="gray">
          <a:xfrm>
            <a:off x="8352437" y="4578981"/>
            <a:ext cx="323563" cy="273600"/>
          </a:xfrm>
          <a:prstGeom prst="rect">
            <a:avLst/>
          </a:prstGeom>
        </p:spPr>
        <p:txBody>
          <a:bodyPr lIns="0" tIns="0" rIns="0" bIns="0" anchor="ctr" anchorCtr="0"/>
          <a:lstStyle>
            <a:defPPr>
              <a:defRPr lang="en-US"/>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3234574D-F6AE-4144-9EBB-A7F55480402C}" type="slidenum">
              <a:rPr lang="en-GB" smtClean="0">
                <a:solidFill>
                  <a:schemeClr val="tx2"/>
                </a:solidFill>
              </a:rPr>
              <a:pPr algn="r"/>
              <a:t>‹#›</a:t>
            </a:fld>
            <a:endParaRPr lang="en-GB" dirty="0">
              <a:solidFill>
                <a:schemeClr val="tx2"/>
              </a:solidFill>
            </a:endParaRPr>
          </a:p>
        </p:txBody>
      </p:sp>
      <p:sp>
        <p:nvSpPr>
          <p:cNvPr id="5" name="Title">
            <a:extLst>
              <a:ext uri="{FF2B5EF4-FFF2-40B4-BE49-F238E27FC236}">
                <a16:creationId xmlns:a16="http://schemas.microsoft.com/office/drawing/2014/main" id="{3F25F025-C200-4C7C-93DB-14E9D76F44AD}"/>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tx2"/>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274911E1-AE10-42A6-90D3-5FE1C47BB31A}"/>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10" name="TextBox 9">
            <a:extLst>
              <a:ext uri="{FF2B5EF4-FFF2-40B4-BE49-F238E27FC236}">
                <a16:creationId xmlns:a16="http://schemas.microsoft.com/office/drawing/2014/main" id="{B75DAB1A-6907-4000-9E73-6FDB44C4F824}"/>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tx2"/>
                </a:solidFill>
                <a:latin typeface="RN House Sans Regular" panose="020B0504020203020204" pitchFamily="34" charset="0"/>
                <a:cs typeface="Arial" panose="020B0604020202020204" pitchFamily="34" charset="0"/>
              </a:rPr>
              <a:t>Document Classification: Internal</a:t>
            </a:r>
            <a:endParaRPr lang="en-GB" sz="800" dirty="0" err="1">
              <a:solidFill>
                <a:schemeClr val="tx2"/>
              </a:solidFill>
              <a:latin typeface="RN House Sans Regular" panose="020B0504020203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2D1653-6BC8-4BCF-BBB0-E1252958CF7C}"/>
              </a:ext>
            </a:extLst>
          </p:cNvPr>
          <p:cNvSpPr/>
          <p:nvPr userDrawn="1"/>
        </p:nvSpPr>
        <p:spPr>
          <a:xfrm>
            <a:off x="7767145" y="189186"/>
            <a:ext cx="1082566" cy="1082566"/>
          </a:xfrm>
          <a:prstGeom prst="rect">
            <a:avLst/>
          </a:prstGeom>
          <a:solidFill>
            <a:srgbClr val="D14793"/>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pic>
        <p:nvPicPr>
          <p:cNvPr id="13" name="Picture 12">
            <a:extLst>
              <a:ext uri="{FF2B5EF4-FFF2-40B4-BE49-F238E27FC236}">
                <a16:creationId xmlns:a16="http://schemas.microsoft.com/office/drawing/2014/main" id="{D7A8AF9B-E5F5-4FB5-A9A6-DB5A72B97947}"/>
              </a:ext>
            </a:extLst>
          </p:cNvPr>
          <p:cNvPicPr>
            <a:picLocks noChangeAspect="1"/>
          </p:cNvPicPr>
          <p:nvPr userDrawn="1"/>
        </p:nvPicPr>
        <p:blipFill>
          <a:blip r:embed="rId3"/>
          <a:stretch>
            <a:fillRect/>
          </a:stretch>
        </p:blipFill>
        <p:spPr>
          <a:xfrm>
            <a:off x="8013497" y="378657"/>
            <a:ext cx="578568" cy="578568"/>
          </a:xfrm>
          <a:prstGeom prst="rect">
            <a:avLst/>
          </a:prstGeom>
        </p:spPr>
      </p:pic>
    </p:spTree>
    <p:extLst>
      <p:ext uri="{BB962C8B-B14F-4D97-AF65-F5344CB8AC3E}">
        <p14:creationId xmlns:p14="http://schemas.microsoft.com/office/powerpoint/2010/main" val="2251112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EAF9"/>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67999" y="436351"/>
            <a:ext cx="7318689" cy="461593"/>
          </a:xfrm>
        </p:spPr>
        <p:txBody>
          <a:bodyPr/>
          <a:lstStyle/>
          <a:p>
            <a:r>
              <a:rPr lang="en-GB" noProof="0" dirty="0"/>
              <a:t>Click to add title</a:t>
            </a:r>
          </a:p>
        </p:txBody>
      </p:sp>
      <p:sp>
        <p:nvSpPr>
          <p:cNvPr id="6" name="Content Placeholder 1"/>
          <p:cNvSpPr>
            <a:spLocks noGrp="1"/>
          </p:cNvSpPr>
          <p:nvPr>
            <p:ph sz="quarter" idx="11" hasCustomPrompt="1"/>
          </p:nvPr>
        </p:nvSpPr>
        <p:spPr bwMode="gray">
          <a:xfrm>
            <a:off x="468000" y="1562400"/>
            <a:ext cx="8208000" cy="2867040"/>
          </a:xfrm>
        </p:spPr>
        <p:txBody>
          <a:bodyPr vert="horz" lIns="0" tIns="0" rIns="0" bIns="0" rtlCol="0">
            <a:noAutofit/>
          </a:bodyPr>
          <a:lstStyle>
            <a:lvl1pPr>
              <a:defRPr lang="en-GB" sz="1600" dirty="0"/>
            </a:lvl1pPr>
            <a:lvl2pPr>
              <a:defRPr lang="en-GB" sz="1600" dirty="0" smtClean="0"/>
            </a:lvl2pPr>
            <a:lvl3pPr>
              <a:buClr>
                <a:schemeClr val="tx2"/>
              </a:buClr>
              <a:defRPr lang="en-GB" sz="1600" dirty="0" smtClean="0"/>
            </a:lvl3pPr>
            <a:lvl4pPr>
              <a:buClr>
                <a:schemeClr val="tx2"/>
              </a:buClr>
              <a:defRPr lang="en-GB" sz="1600" dirty="0" smtClean="0"/>
            </a:lvl4pPr>
            <a:lvl5pPr>
              <a:buClr>
                <a:schemeClr val="tx2"/>
              </a:buClr>
              <a:defRPr lang="en-GB" sz="1600" dirty="0" smtClean="0"/>
            </a:lvl5pPr>
            <a:lvl6pPr>
              <a:buClr>
                <a:schemeClr val="tx2"/>
              </a:buClr>
              <a:defRPr lang="en-GB" sz="1600" dirty="0" smtClean="0"/>
            </a:lvl6pPr>
            <a:lvl7pPr>
              <a:buClr>
                <a:schemeClr val="tx2"/>
              </a:buClr>
              <a:defRPr lang="en-GB" sz="1600" dirty="0" smtClean="0"/>
            </a:lvl7pPr>
            <a:lvl8pPr>
              <a:buClr>
                <a:schemeClr val="tx2"/>
              </a:buClr>
              <a:defRPr lang="en-GB" sz="1600" dirty="0" smtClean="0"/>
            </a:lvl8pPr>
            <a:lvl9pPr>
              <a:buClr>
                <a:schemeClr val="tx2"/>
              </a:buClr>
              <a:defRPr lang="en-GB" sz="1600"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a:p>
            <a:pPr lvl="0"/>
            <a:endParaRPr lang="en-GB" noProof="0" dirty="0"/>
          </a:p>
        </p:txBody>
      </p:sp>
    </p:spTree>
    <p:extLst>
      <p:ext uri="{BB962C8B-B14F-4D97-AF65-F5344CB8AC3E}">
        <p14:creationId xmlns:p14="http://schemas.microsoft.com/office/powerpoint/2010/main" val="2947777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2 Content">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468000" y="436351"/>
            <a:ext cx="7318800" cy="461593"/>
          </a:xfrm>
        </p:spPr>
        <p:txBody>
          <a:bodyPr/>
          <a:lstStyle/>
          <a:p>
            <a:r>
              <a:rPr lang="en-GB" noProof="0" dirty="0"/>
              <a:t>Click to add title</a:t>
            </a:r>
          </a:p>
        </p:txBody>
      </p:sp>
      <p:sp>
        <p:nvSpPr>
          <p:cNvPr id="5" name="Content Placeholder 1"/>
          <p:cNvSpPr>
            <a:spLocks noGrp="1"/>
          </p:cNvSpPr>
          <p:nvPr>
            <p:ph sz="quarter" idx="11" hasCustomPrompt="1"/>
          </p:nvPr>
        </p:nvSpPr>
        <p:spPr bwMode="gray">
          <a:xfrm>
            <a:off x="468000" y="1562400"/>
            <a:ext cx="3987000" cy="2867040"/>
          </a:xfrm>
        </p:spPr>
        <p:txBody>
          <a:bodyPr vert="horz" lIns="0" tIns="0" rIns="0" bIns="0" rtlCol="0">
            <a:noAutofit/>
          </a:bodyPr>
          <a:lstStyle>
            <a:lvl1pPr>
              <a:defRPr lang="en-GB" sz="1600" dirty="0" smtClean="0"/>
            </a:lvl1pPr>
            <a:lvl2pPr>
              <a:defRPr lang="en-GB" sz="1600" dirty="0" smtClean="0"/>
            </a:lvl2pPr>
            <a:lvl3pPr>
              <a:buClr>
                <a:schemeClr val="tx2"/>
              </a:buClr>
              <a:defRPr lang="en-GB" sz="1600" dirty="0" smtClean="0"/>
            </a:lvl3pPr>
            <a:lvl4pPr>
              <a:buClr>
                <a:schemeClr val="tx2"/>
              </a:buClr>
              <a:defRPr lang="en-GB" sz="1600" dirty="0" smtClean="0"/>
            </a:lvl4pPr>
            <a:lvl5pPr>
              <a:buClr>
                <a:schemeClr val="tx2"/>
              </a:buClr>
              <a:defRPr lang="en-GB" sz="1600" dirty="0" smtClean="0"/>
            </a:lvl5pPr>
            <a:lvl6pPr>
              <a:buClr>
                <a:schemeClr val="tx2"/>
              </a:buClr>
              <a:defRPr lang="en-GB" sz="1600" dirty="0" smtClean="0"/>
            </a:lvl6pPr>
            <a:lvl7pPr>
              <a:buClr>
                <a:schemeClr val="tx2"/>
              </a:buClr>
              <a:defRPr lang="en-GB" sz="1600" dirty="0" smtClean="0"/>
            </a:lvl7pPr>
            <a:lvl8pPr>
              <a:buClr>
                <a:schemeClr val="tx2"/>
              </a:buClr>
              <a:defRPr lang="en-GB" sz="1600" dirty="0" smtClean="0"/>
            </a:lvl8pPr>
            <a:lvl9pPr>
              <a:buClr>
                <a:schemeClr val="tx2"/>
              </a:buClr>
              <a:defRPr lang="en-GB" sz="1600"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7" name="Content Placeholder 2"/>
          <p:cNvSpPr>
            <a:spLocks noGrp="1"/>
          </p:cNvSpPr>
          <p:nvPr>
            <p:ph sz="quarter" idx="12" hasCustomPrompt="1"/>
          </p:nvPr>
        </p:nvSpPr>
        <p:spPr bwMode="gray">
          <a:xfrm>
            <a:off x="4689000" y="1562400"/>
            <a:ext cx="3987000" cy="2867040"/>
          </a:xfrm>
        </p:spPr>
        <p:txBody>
          <a:bodyPr vert="horz" lIns="0" tIns="0" rIns="0" bIns="0" rtlCol="0">
            <a:noAutofit/>
          </a:bodyPr>
          <a:lstStyle>
            <a:lvl1pPr>
              <a:defRPr lang="en-GB" sz="1600" dirty="0" smtClean="0"/>
            </a:lvl1pPr>
            <a:lvl2pPr>
              <a:defRPr lang="en-GB" sz="1600" dirty="0" smtClean="0"/>
            </a:lvl2pPr>
            <a:lvl3pPr>
              <a:buClr>
                <a:schemeClr val="tx2"/>
              </a:buClr>
              <a:defRPr lang="en-GB" sz="1600" dirty="0" smtClean="0"/>
            </a:lvl3pPr>
            <a:lvl4pPr>
              <a:buClr>
                <a:schemeClr val="tx2"/>
              </a:buClr>
              <a:defRPr lang="en-GB" sz="1600" dirty="0" smtClean="0"/>
            </a:lvl4pPr>
            <a:lvl5pPr>
              <a:buClr>
                <a:schemeClr val="tx2"/>
              </a:buClr>
              <a:defRPr lang="en-GB" sz="1600" dirty="0" smtClean="0"/>
            </a:lvl5pPr>
            <a:lvl6pPr>
              <a:buClr>
                <a:schemeClr val="tx2"/>
              </a:buClr>
              <a:defRPr lang="en-GB" sz="1600" dirty="0" smtClean="0"/>
            </a:lvl6pPr>
            <a:lvl7pPr>
              <a:buClr>
                <a:schemeClr val="tx2"/>
              </a:buClr>
              <a:defRPr lang="en-GB" sz="1600" dirty="0" smtClean="0"/>
            </a:lvl7pPr>
            <a:lvl8pPr>
              <a:buClr>
                <a:schemeClr val="tx2"/>
              </a:buClr>
              <a:defRPr lang="en-GB" sz="1600" dirty="0" smtClean="0"/>
            </a:lvl8pPr>
            <a:lvl9pPr>
              <a:buClr>
                <a:schemeClr val="tx2"/>
              </a:buClr>
              <a:defRPr lang="en-GB" sz="1600"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Tree>
    <p:extLst>
      <p:ext uri="{BB962C8B-B14F-4D97-AF65-F5344CB8AC3E}">
        <p14:creationId xmlns:p14="http://schemas.microsoft.com/office/powerpoint/2010/main" val="40420798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 Row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68000" y="1563480"/>
            <a:ext cx="820800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6" name="Content Placeholder 2"/>
          <p:cNvSpPr>
            <a:spLocks noGrp="1"/>
          </p:cNvSpPr>
          <p:nvPr>
            <p:ph sz="quarter" idx="14" hasCustomPrompt="1"/>
          </p:nvPr>
        </p:nvSpPr>
        <p:spPr bwMode="gray">
          <a:xfrm>
            <a:off x="468000" y="3114000"/>
            <a:ext cx="820800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9" name="Title"/>
          <p:cNvSpPr>
            <a:spLocks noGrp="1"/>
          </p:cNvSpPr>
          <p:nvPr>
            <p:ph type="title" hasCustomPrompt="1"/>
          </p:nvPr>
        </p:nvSpPr>
        <p:spPr>
          <a:xfrm>
            <a:off x="468000" y="436351"/>
            <a:ext cx="7318800" cy="461593"/>
          </a:xfrm>
        </p:spPr>
        <p:txBody>
          <a:bodyPr/>
          <a:lstStyle/>
          <a:p>
            <a:r>
              <a:rPr lang="en-GB" noProof="0" dirty="0"/>
              <a:t>Click to add title</a:t>
            </a:r>
          </a:p>
        </p:txBody>
      </p:sp>
    </p:spTree>
    <p:extLst>
      <p:ext uri="{BB962C8B-B14F-4D97-AF65-F5344CB8AC3E}">
        <p14:creationId xmlns:p14="http://schemas.microsoft.com/office/powerpoint/2010/main" val="41202739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468000" y="436351"/>
            <a:ext cx="7318800" cy="461593"/>
          </a:xfrm>
        </p:spPr>
        <p:txBody>
          <a:bodyPr/>
          <a:lstStyle/>
          <a:p>
            <a:r>
              <a:rPr lang="en-GB" noProof="0" dirty="0"/>
              <a:t>Click to add title</a:t>
            </a:r>
          </a:p>
        </p:txBody>
      </p:sp>
      <p:sp>
        <p:nvSpPr>
          <p:cNvPr id="10" name="Content Placeholder 1"/>
          <p:cNvSpPr>
            <a:spLocks noGrp="1"/>
          </p:cNvSpPr>
          <p:nvPr>
            <p:ph sz="quarter" idx="11" hasCustomPrompt="1"/>
          </p:nvPr>
        </p:nvSpPr>
        <p:spPr bwMode="gray">
          <a:xfrm>
            <a:off x="468000" y="1563480"/>
            <a:ext cx="3999225"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1" name="Content Placeholder 2"/>
          <p:cNvSpPr>
            <a:spLocks noGrp="1"/>
          </p:cNvSpPr>
          <p:nvPr>
            <p:ph sz="quarter" idx="14" hasCustomPrompt="1"/>
          </p:nvPr>
        </p:nvSpPr>
        <p:spPr bwMode="gray">
          <a:xfrm>
            <a:off x="468000" y="3114000"/>
            <a:ext cx="3999225"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2" name="Content Placeholder 1"/>
          <p:cNvSpPr>
            <a:spLocks noGrp="1"/>
          </p:cNvSpPr>
          <p:nvPr>
            <p:ph sz="quarter" idx="15" hasCustomPrompt="1"/>
          </p:nvPr>
        </p:nvSpPr>
        <p:spPr bwMode="gray">
          <a:xfrm>
            <a:off x="4690800" y="1563480"/>
            <a:ext cx="3999225"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4" name="Content Placeholder 2"/>
          <p:cNvSpPr>
            <a:spLocks noGrp="1"/>
          </p:cNvSpPr>
          <p:nvPr>
            <p:ph sz="quarter" idx="16" hasCustomPrompt="1"/>
          </p:nvPr>
        </p:nvSpPr>
        <p:spPr bwMode="gray">
          <a:xfrm>
            <a:off x="4690800" y="3114000"/>
            <a:ext cx="3999225"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Tree>
    <p:extLst>
      <p:ext uri="{BB962C8B-B14F-4D97-AF65-F5344CB8AC3E}">
        <p14:creationId xmlns:p14="http://schemas.microsoft.com/office/powerpoint/2010/main" val="3306265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68000" y="1563480"/>
            <a:ext cx="258012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1" name="Content Placeholder 4"/>
          <p:cNvSpPr>
            <a:spLocks noGrp="1"/>
          </p:cNvSpPr>
          <p:nvPr>
            <p:ph sz="quarter" idx="14" hasCustomPrompt="1"/>
          </p:nvPr>
        </p:nvSpPr>
        <p:spPr bwMode="gray">
          <a:xfrm>
            <a:off x="468000" y="3110617"/>
            <a:ext cx="258012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4" name="Title"/>
          <p:cNvSpPr>
            <a:spLocks noGrp="1"/>
          </p:cNvSpPr>
          <p:nvPr>
            <p:ph type="title" hasCustomPrompt="1"/>
          </p:nvPr>
        </p:nvSpPr>
        <p:spPr>
          <a:xfrm>
            <a:off x="468000" y="436351"/>
            <a:ext cx="7318800" cy="461593"/>
          </a:xfrm>
        </p:spPr>
        <p:txBody>
          <a:bodyPr/>
          <a:lstStyle/>
          <a:p>
            <a:r>
              <a:rPr lang="en-GB" noProof="0" dirty="0"/>
              <a:t>Click to add title</a:t>
            </a:r>
          </a:p>
        </p:txBody>
      </p:sp>
      <p:sp>
        <p:nvSpPr>
          <p:cNvPr id="16" name="Content Placeholder 1"/>
          <p:cNvSpPr>
            <a:spLocks noGrp="1"/>
          </p:cNvSpPr>
          <p:nvPr>
            <p:ph sz="quarter" idx="15" hasCustomPrompt="1"/>
          </p:nvPr>
        </p:nvSpPr>
        <p:spPr bwMode="gray">
          <a:xfrm>
            <a:off x="3285753" y="1563480"/>
            <a:ext cx="258012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7" name="Content Placeholder 4"/>
          <p:cNvSpPr>
            <a:spLocks noGrp="1"/>
          </p:cNvSpPr>
          <p:nvPr>
            <p:ph sz="quarter" idx="16" hasCustomPrompt="1"/>
          </p:nvPr>
        </p:nvSpPr>
        <p:spPr bwMode="gray">
          <a:xfrm>
            <a:off x="3285753" y="3110617"/>
            <a:ext cx="258012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8" name="Content Placeholder 1"/>
          <p:cNvSpPr>
            <a:spLocks noGrp="1"/>
          </p:cNvSpPr>
          <p:nvPr>
            <p:ph sz="quarter" idx="17" hasCustomPrompt="1"/>
          </p:nvPr>
        </p:nvSpPr>
        <p:spPr bwMode="gray">
          <a:xfrm>
            <a:off x="6103505" y="1563480"/>
            <a:ext cx="258012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9" name="Content Placeholder 4"/>
          <p:cNvSpPr>
            <a:spLocks noGrp="1"/>
          </p:cNvSpPr>
          <p:nvPr>
            <p:ph sz="quarter" idx="18" hasCustomPrompt="1"/>
          </p:nvPr>
        </p:nvSpPr>
        <p:spPr bwMode="gray">
          <a:xfrm>
            <a:off x="6103505" y="3110617"/>
            <a:ext cx="258012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Tree>
    <p:extLst>
      <p:ext uri="{BB962C8B-B14F-4D97-AF65-F5344CB8AC3E}">
        <p14:creationId xmlns:p14="http://schemas.microsoft.com/office/powerpoint/2010/main" val="3544582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10" name="Title"/>
          <p:cNvSpPr>
            <a:spLocks noGrp="1"/>
          </p:cNvSpPr>
          <p:nvPr>
            <p:ph type="title" hasCustomPrompt="1"/>
          </p:nvPr>
        </p:nvSpPr>
        <p:spPr>
          <a:xfrm>
            <a:off x="468000" y="436351"/>
            <a:ext cx="7318800" cy="461593"/>
          </a:xfrm>
        </p:spPr>
        <p:txBody>
          <a:bodyPr/>
          <a:lstStyle/>
          <a:p>
            <a:r>
              <a:rPr lang="en-GB" noProof="0" dirty="0"/>
              <a:t>Click to add title</a:t>
            </a:r>
          </a:p>
        </p:txBody>
      </p:sp>
      <p:sp>
        <p:nvSpPr>
          <p:cNvPr id="11" name="Content Placeholder 1"/>
          <p:cNvSpPr>
            <a:spLocks noGrp="1"/>
          </p:cNvSpPr>
          <p:nvPr>
            <p:ph sz="quarter" idx="11" hasCustomPrompt="1"/>
          </p:nvPr>
        </p:nvSpPr>
        <p:spPr bwMode="gray">
          <a:xfrm>
            <a:off x="468000" y="1562400"/>
            <a:ext cx="2580120" cy="286704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2" name="Content Placeholder 1"/>
          <p:cNvSpPr>
            <a:spLocks noGrp="1"/>
          </p:cNvSpPr>
          <p:nvPr>
            <p:ph sz="quarter" idx="15" hasCustomPrompt="1"/>
          </p:nvPr>
        </p:nvSpPr>
        <p:spPr bwMode="gray">
          <a:xfrm>
            <a:off x="3285753" y="1562400"/>
            <a:ext cx="2580120" cy="286704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3" name="Content Placeholder 1"/>
          <p:cNvSpPr>
            <a:spLocks noGrp="1"/>
          </p:cNvSpPr>
          <p:nvPr>
            <p:ph sz="quarter" idx="17" hasCustomPrompt="1"/>
          </p:nvPr>
        </p:nvSpPr>
        <p:spPr bwMode="gray">
          <a:xfrm>
            <a:off x="6103505" y="1562400"/>
            <a:ext cx="2580120" cy="286704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Tree>
    <p:extLst>
      <p:ext uri="{BB962C8B-B14F-4D97-AF65-F5344CB8AC3E}">
        <p14:creationId xmlns:p14="http://schemas.microsoft.com/office/powerpoint/2010/main" val="2378586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idebar and Content">
    <p:spTree>
      <p:nvGrpSpPr>
        <p:cNvPr id="1" name=""/>
        <p:cNvGrpSpPr/>
        <p:nvPr/>
      </p:nvGrpSpPr>
      <p:grpSpPr>
        <a:xfrm>
          <a:off x="0" y="0"/>
          <a:ext cx="0" cy="0"/>
          <a:chOff x="0" y="0"/>
          <a:chExt cx="0" cy="0"/>
        </a:xfrm>
      </p:grpSpPr>
      <p:sp>
        <p:nvSpPr>
          <p:cNvPr id="5" name="Content Placeholder 1"/>
          <p:cNvSpPr>
            <a:spLocks noGrp="1"/>
          </p:cNvSpPr>
          <p:nvPr>
            <p:ph sz="quarter" idx="23" hasCustomPrompt="1"/>
          </p:nvPr>
        </p:nvSpPr>
        <p:spPr bwMode="gray">
          <a:xfrm>
            <a:off x="2156400" y="1562400"/>
            <a:ext cx="6519600" cy="286704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0" name="Sidebar Textbox"/>
          <p:cNvSpPr>
            <a:spLocks noGrp="1"/>
          </p:cNvSpPr>
          <p:nvPr>
            <p:ph type="body" sz="quarter" idx="24" hasCustomPrompt="1"/>
          </p:nvPr>
        </p:nvSpPr>
        <p:spPr bwMode="gray">
          <a:xfrm>
            <a:off x="468000" y="1562400"/>
            <a:ext cx="1454400" cy="2867040"/>
          </a:xfrm>
          <a:prstGeom prst="roundRect">
            <a:avLst>
              <a:gd name="adj" fmla="val 6843"/>
            </a:avLst>
          </a:prstGeom>
          <a:solidFill>
            <a:schemeClr val="tx2"/>
          </a:solidFill>
        </p:spPr>
        <p:txBody>
          <a:bodyPr lIns="72000" tIns="72000" rIns="72000" bIns="72000"/>
          <a:lstStyle>
            <a:lvl1pPr marL="0" indent="0">
              <a:spcBef>
                <a:spcPts val="626"/>
              </a:spcBef>
              <a:buNone/>
              <a:defRPr sz="1600" b="1">
                <a:solidFill>
                  <a:schemeClr val="bg1"/>
                </a:solidFill>
              </a:defRPr>
            </a:lvl1pPr>
          </a:lstStyle>
          <a:p>
            <a:pPr lvl="0"/>
            <a:r>
              <a:rPr lang="en-GB" noProof="0" dirty="0"/>
              <a:t>Click to add sidebar text</a:t>
            </a:r>
          </a:p>
        </p:txBody>
      </p:sp>
      <p:sp>
        <p:nvSpPr>
          <p:cNvPr id="8" name="Title"/>
          <p:cNvSpPr>
            <a:spLocks noGrp="1"/>
          </p:cNvSpPr>
          <p:nvPr>
            <p:ph type="title" hasCustomPrompt="1"/>
          </p:nvPr>
        </p:nvSpPr>
        <p:spPr>
          <a:xfrm>
            <a:off x="468000" y="436351"/>
            <a:ext cx="7318800" cy="461593"/>
          </a:xfrm>
        </p:spPr>
        <p:txBody>
          <a:bodyPr/>
          <a:lstStyle/>
          <a:p>
            <a:r>
              <a:rPr lang="en-GB" noProof="0" dirty="0"/>
              <a:t>Click to add title</a:t>
            </a:r>
          </a:p>
        </p:txBody>
      </p:sp>
    </p:spTree>
    <p:extLst>
      <p:ext uri="{BB962C8B-B14F-4D97-AF65-F5344CB8AC3E}">
        <p14:creationId xmlns:p14="http://schemas.microsoft.com/office/powerpoint/2010/main" val="3244305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idebar and 2 Content">
    <p:spTree>
      <p:nvGrpSpPr>
        <p:cNvPr id="1" name=""/>
        <p:cNvGrpSpPr/>
        <p:nvPr/>
      </p:nvGrpSpPr>
      <p:grpSpPr>
        <a:xfrm>
          <a:off x="0" y="0"/>
          <a:ext cx="0" cy="0"/>
          <a:chOff x="0" y="0"/>
          <a:chExt cx="0" cy="0"/>
        </a:xfrm>
      </p:grpSpPr>
      <p:sp>
        <p:nvSpPr>
          <p:cNvPr id="7" name="Title"/>
          <p:cNvSpPr>
            <a:spLocks noGrp="1"/>
          </p:cNvSpPr>
          <p:nvPr>
            <p:ph type="title" hasCustomPrompt="1"/>
          </p:nvPr>
        </p:nvSpPr>
        <p:spPr>
          <a:xfrm>
            <a:off x="468000" y="436351"/>
            <a:ext cx="7318800" cy="461593"/>
          </a:xfrm>
        </p:spPr>
        <p:txBody>
          <a:bodyPr/>
          <a:lstStyle/>
          <a:p>
            <a:r>
              <a:rPr lang="en-GB" noProof="0" dirty="0"/>
              <a:t>Click to add title</a:t>
            </a:r>
          </a:p>
        </p:txBody>
      </p:sp>
      <p:sp>
        <p:nvSpPr>
          <p:cNvPr id="14" name="Content Placeholder 1"/>
          <p:cNvSpPr>
            <a:spLocks noGrp="1"/>
          </p:cNvSpPr>
          <p:nvPr>
            <p:ph sz="quarter" idx="23" hasCustomPrompt="1"/>
          </p:nvPr>
        </p:nvSpPr>
        <p:spPr bwMode="gray">
          <a:xfrm>
            <a:off x="2156400" y="1562400"/>
            <a:ext cx="3142800" cy="286704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5" name="Content Placeholder 1"/>
          <p:cNvSpPr>
            <a:spLocks noGrp="1"/>
          </p:cNvSpPr>
          <p:nvPr>
            <p:ph sz="quarter" idx="25" hasCustomPrompt="1"/>
          </p:nvPr>
        </p:nvSpPr>
        <p:spPr bwMode="gray">
          <a:xfrm>
            <a:off x="5529263" y="1562400"/>
            <a:ext cx="3142800" cy="286704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6" name="Sidebar Textbox">
            <a:extLst>
              <a:ext uri="{FF2B5EF4-FFF2-40B4-BE49-F238E27FC236}">
                <a16:creationId xmlns:a16="http://schemas.microsoft.com/office/drawing/2014/main" id="{97D15794-FE19-4744-8B2E-091D5E4E9285}"/>
              </a:ext>
            </a:extLst>
          </p:cNvPr>
          <p:cNvSpPr>
            <a:spLocks noGrp="1"/>
          </p:cNvSpPr>
          <p:nvPr>
            <p:ph type="body" sz="quarter" idx="24" hasCustomPrompt="1"/>
          </p:nvPr>
        </p:nvSpPr>
        <p:spPr bwMode="gray">
          <a:xfrm>
            <a:off x="468000" y="1562400"/>
            <a:ext cx="1454400" cy="2867040"/>
          </a:xfrm>
          <a:prstGeom prst="roundRect">
            <a:avLst>
              <a:gd name="adj" fmla="val 6843"/>
            </a:avLst>
          </a:prstGeom>
          <a:solidFill>
            <a:schemeClr val="tx2"/>
          </a:solidFill>
        </p:spPr>
        <p:txBody>
          <a:bodyPr lIns="72000" tIns="72000" rIns="72000" bIns="72000"/>
          <a:lstStyle>
            <a:lvl1pPr marL="0" indent="0">
              <a:spcBef>
                <a:spcPts val="626"/>
              </a:spcBef>
              <a:buNone/>
              <a:defRPr sz="1600"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1096029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idebar and 2 Row Content">
    <p:spTree>
      <p:nvGrpSpPr>
        <p:cNvPr id="1" name=""/>
        <p:cNvGrpSpPr/>
        <p:nvPr/>
      </p:nvGrpSpPr>
      <p:grpSpPr>
        <a:xfrm>
          <a:off x="0" y="0"/>
          <a:ext cx="0" cy="0"/>
          <a:chOff x="0" y="0"/>
          <a:chExt cx="0" cy="0"/>
        </a:xfrm>
      </p:grpSpPr>
      <p:sp>
        <p:nvSpPr>
          <p:cNvPr id="10" name="Title"/>
          <p:cNvSpPr>
            <a:spLocks noGrp="1"/>
          </p:cNvSpPr>
          <p:nvPr>
            <p:ph type="title" hasCustomPrompt="1"/>
          </p:nvPr>
        </p:nvSpPr>
        <p:spPr>
          <a:xfrm>
            <a:off x="468000" y="436351"/>
            <a:ext cx="7318800" cy="461593"/>
          </a:xfrm>
        </p:spPr>
        <p:txBody>
          <a:bodyPr/>
          <a:lstStyle/>
          <a:p>
            <a:r>
              <a:rPr lang="en-GB" noProof="0" dirty="0"/>
              <a:t>Click to add title</a:t>
            </a:r>
          </a:p>
        </p:txBody>
      </p:sp>
      <p:sp>
        <p:nvSpPr>
          <p:cNvPr id="12" name="Content Placeholder 1"/>
          <p:cNvSpPr>
            <a:spLocks noGrp="1"/>
          </p:cNvSpPr>
          <p:nvPr>
            <p:ph sz="quarter" idx="23" hasCustomPrompt="1"/>
          </p:nvPr>
        </p:nvSpPr>
        <p:spPr bwMode="gray">
          <a:xfrm>
            <a:off x="2156400" y="1556937"/>
            <a:ext cx="6519600" cy="1327358"/>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3" name="Content Placeholder 1"/>
          <p:cNvSpPr>
            <a:spLocks noGrp="1"/>
          </p:cNvSpPr>
          <p:nvPr>
            <p:ph sz="quarter" idx="25" hasCustomPrompt="1"/>
          </p:nvPr>
        </p:nvSpPr>
        <p:spPr bwMode="gray">
          <a:xfrm>
            <a:off x="2156400" y="3103162"/>
            <a:ext cx="6519600" cy="1327358"/>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6" name="Sidebar Textbox">
            <a:extLst>
              <a:ext uri="{FF2B5EF4-FFF2-40B4-BE49-F238E27FC236}">
                <a16:creationId xmlns:a16="http://schemas.microsoft.com/office/drawing/2014/main" id="{FE931D15-B08C-48B4-94A9-DCED2B5ACBF2}"/>
              </a:ext>
            </a:extLst>
          </p:cNvPr>
          <p:cNvSpPr>
            <a:spLocks noGrp="1"/>
          </p:cNvSpPr>
          <p:nvPr>
            <p:ph type="body" sz="quarter" idx="24" hasCustomPrompt="1"/>
          </p:nvPr>
        </p:nvSpPr>
        <p:spPr bwMode="gray">
          <a:xfrm>
            <a:off x="468000" y="1556937"/>
            <a:ext cx="1454400" cy="2867040"/>
          </a:xfrm>
          <a:prstGeom prst="roundRect">
            <a:avLst>
              <a:gd name="adj" fmla="val 6843"/>
            </a:avLst>
          </a:prstGeom>
          <a:solidFill>
            <a:schemeClr val="tx2"/>
          </a:solidFill>
        </p:spPr>
        <p:txBody>
          <a:bodyPr lIns="72000" tIns="72000" rIns="72000" bIns="72000"/>
          <a:lstStyle>
            <a:lvl1pPr marL="0" indent="0">
              <a:spcBef>
                <a:spcPts val="626"/>
              </a:spcBef>
              <a:buNone/>
              <a:defRPr sz="1600"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198403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3360669" y="1905854"/>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5" name="Subtitle"/>
          <p:cNvSpPr>
            <a:spLocks noGrp="1"/>
          </p:cNvSpPr>
          <p:nvPr>
            <p:ph type="subTitle" idx="1" hasCustomPrompt="1"/>
          </p:nvPr>
        </p:nvSpPr>
        <p:spPr bwMode="gray">
          <a:xfrm>
            <a:off x="3360669" y="3230929"/>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6" name="TextBox 5">
            <a:extLst>
              <a:ext uri="{FF2B5EF4-FFF2-40B4-BE49-F238E27FC236}">
                <a16:creationId xmlns:a16="http://schemas.microsoft.com/office/drawing/2014/main" id="{15831107-F675-4B27-9885-EDF1C94B3ED4}"/>
              </a:ext>
            </a:extLst>
          </p:cNvPr>
          <p:cNvSpPr txBox="1"/>
          <p:nvPr userDrawn="1"/>
        </p:nvSpPr>
        <p:spPr>
          <a:xfrm>
            <a:off x="3360669"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AA1375F-40D4-46D0-9A89-6FD6771954FB}"/>
              </a:ext>
            </a:extLst>
          </p:cNvPr>
          <p:cNvSpPr/>
          <p:nvPr userDrawn="1"/>
        </p:nvSpPr>
        <p:spPr>
          <a:xfrm>
            <a:off x="7665720" y="167640"/>
            <a:ext cx="1257300" cy="1619119"/>
          </a:xfrm>
          <a:prstGeom prst="rect">
            <a:avLst/>
          </a:prstGeom>
          <a:solidFill>
            <a:srgbClr val="D14793"/>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pic>
        <p:nvPicPr>
          <p:cNvPr id="10" name="Picture 9">
            <a:extLst>
              <a:ext uri="{FF2B5EF4-FFF2-40B4-BE49-F238E27FC236}">
                <a16:creationId xmlns:a16="http://schemas.microsoft.com/office/drawing/2014/main" id="{99730614-036A-4630-A4FF-D338E11983DB}"/>
              </a:ext>
            </a:extLst>
          </p:cNvPr>
          <p:cNvPicPr>
            <a:picLocks noChangeAspect="1"/>
          </p:cNvPicPr>
          <p:nvPr userDrawn="1"/>
        </p:nvPicPr>
        <p:blipFill>
          <a:blip r:embed="rId3"/>
          <a:stretch>
            <a:fillRect/>
          </a:stretch>
        </p:blipFill>
        <p:spPr>
          <a:xfrm>
            <a:off x="8003060" y="366250"/>
            <a:ext cx="596072" cy="909092"/>
          </a:xfrm>
          <a:prstGeom prst="rect">
            <a:avLst/>
          </a:prstGeom>
        </p:spPr>
      </p:pic>
    </p:spTree>
    <p:extLst>
      <p:ext uri="{BB962C8B-B14F-4D97-AF65-F5344CB8AC3E}">
        <p14:creationId xmlns:p14="http://schemas.microsoft.com/office/powerpoint/2010/main" val="52193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idebar and 4 Content">
    <p:spTree>
      <p:nvGrpSpPr>
        <p:cNvPr id="1" name=""/>
        <p:cNvGrpSpPr/>
        <p:nvPr/>
      </p:nvGrpSpPr>
      <p:grpSpPr>
        <a:xfrm>
          <a:off x="0" y="0"/>
          <a:ext cx="0" cy="0"/>
          <a:chOff x="0" y="0"/>
          <a:chExt cx="0" cy="0"/>
        </a:xfrm>
      </p:grpSpPr>
      <p:sp>
        <p:nvSpPr>
          <p:cNvPr id="15" name="Title"/>
          <p:cNvSpPr>
            <a:spLocks noGrp="1"/>
          </p:cNvSpPr>
          <p:nvPr>
            <p:ph type="title" hasCustomPrompt="1"/>
          </p:nvPr>
        </p:nvSpPr>
        <p:spPr>
          <a:xfrm>
            <a:off x="468000" y="436351"/>
            <a:ext cx="7318800" cy="461593"/>
          </a:xfrm>
        </p:spPr>
        <p:txBody>
          <a:bodyPr/>
          <a:lstStyle/>
          <a:p>
            <a:r>
              <a:rPr lang="en-GB" noProof="0" dirty="0"/>
              <a:t>Click to add title</a:t>
            </a:r>
          </a:p>
        </p:txBody>
      </p:sp>
      <p:sp>
        <p:nvSpPr>
          <p:cNvPr id="17" name="Content Placeholder 1"/>
          <p:cNvSpPr>
            <a:spLocks noGrp="1"/>
          </p:cNvSpPr>
          <p:nvPr>
            <p:ph sz="quarter" idx="23" hasCustomPrompt="1"/>
          </p:nvPr>
        </p:nvSpPr>
        <p:spPr bwMode="gray">
          <a:xfrm>
            <a:off x="2156400" y="1555349"/>
            <a:ext cx="3142800" cy="1327358"/>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8" name="Content Placeholder 1"/>
          <p:cNvSpPr>
            <a:spLocks noGrp="1"/>
          </p:cNvSpPr>
          <p:nvPr>
            <p:ph sz="quarter" idx="25" hasCustomPrompt="1"/>
          </p:nvPr>
        </p:nvSpPr>
        <p:spPr bwMode="gray">
          <a:xfrm>
            <a:off x="5529263" y="1555349"/>
            <a:ext cx="3142800" cy="1327358"/>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9" name="Content Placeholder 1"/>
          <p:cNvSpPr>
            <a:spLocks noGrp="1"/>
          </p:cNvSpPr>
          <p:nvPr>
            <p:ph sz="quarter" idx="26" hasCustomPrompt="1"/>
          </p:nvPr>
        </p:nvSpPr>
        <p:spPr bwMode="gray">
          <a:xfrm>
            <a:off x="2156400" y="3103162"/>
            <a:ext cx="3142800" cy="1327358"/>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20" name="Content Placeholder 1"/>
          <p:cNvSpPr>
            <a:spLocks noGrp="1"/>
          </p:cNvSpPr>
          <p:nvPr>
            <p:ph sz="quarter" idx="27" hasCustomPrompt="1"/>
          </p:nvPr>
        </p:nvSpPr>
        <p:spPr bwMode="gray">
          <a:xfrm>
            <a:off x="5529263" y="3103162"/>
            <a:ext cx="3142800" cy="1327358"/>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8" name="Sidebar Textbox">
            <a:extLst>
              <a:ext uri="{FF2B5EF4-FFF2-40B4-BE49-F238E27FC236}">
                <a16:creationId xmlns:a16="http://schemas.microsoft.com/office/drawing/2014/main" id="{B42F5035-2F7A-4B95-88DB-1549696EEE5A}"/>
              </a:ext>
            </a:extLst>
          </p:cNvPr>
          <p:cNvSpPr>
            <a:spLocks noGrp="1"/>
          </p:cNvSpPr>
          <p:nvPr>
            <p:ph type="body" sz="quarter" idx="24" hasCustomPrompt="1"/>
          </p:nvPr>
        </p:nvSpPr>
        <p:spPr bwMode="gray">
          <a:xfrm>
            <a:off x="468000" y="1555349"/>
            <a:ext cx="1454400" cy="2867040"/>
          </a:xfrm>
          <a:prstGeom prst="roundRect">
            <a:avLst>
              <a:gd name="adj" fmla="val 6843"/>
            </a:avLst>
          </a:prstGeom>
          <a:solidFill>
            <a:schemeClr val="tx2"/>
          </a:solidFill>
        </p:spPr>
        <p:txBody>
          <a:bodyPr lIns="72000" tIns="72000" rIns="72000" bIns="72000"/>
          <a:lstStyle>
            <a:lvl1pPr marL="0" indent="0">
              <a:spcBef>
                <a:spcPts val="626"/>
              </a:spcBef>
              <a:buNone/>
              <a:defRPr sz="1600"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14727552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idebar and 6 Content">
    <p:spTree>
      <p:nvGrpSpPr>
        <p:cNvPr id="1" name=""/>
        <p:cNvGrpSpPr/>
        <p:nvPr/>
      </p:nvGrpSpPr>
      <p:grpSpPr>
        <a:xfrm>
          <a:off x="0" y="0"/>
          <a:ext cx="0" cy="0"/>
          <a:chOff x="0" y="0"/>
          <a:chExt cx="0" cy="0"/>
        </a:xfrm>
      </p:grpSpPr>
      <p:sp>
        <p:nvSpPr>
          <p:cNvPr id="7" name="Content Placeholder 1"/>
          <p:cNvSpPr>
            <a:spLocks noGrp="1"/>
          </p:cNvSpPr>
          <p:nvPr>
            <p:ph sz="quarter" idx="12" hasCustomPrompt="1"/>
          </p:nvPr>
        </p:nvSpPr>
        <p:spPr bwMode="gray">
          <a:xfrm>
            <a:off x="2156400" y="1563480"/>
            <a:ext cx="201708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9" name="Content Placeholder 2"/>
          <p:cNvSpPr>
            <a:spLocks noGrp="1"/>
          </p:cNvSpPr>
          <p:nvPr>
            <p:ph sz="quarter" idx="13" hasCustomPrompt="1"/>
          </p:nvPr>
        </p:nvSpPr>
        <p:spPr bwMode="gray">
          <a:xfrm>
            <a:off x="4407480" y="1563480"/>
            <a:ext cx="201708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1" name="Content Placeholder 3"/>
          <p:cNvSpPr>
            <a:spLocks noGrp="1"/>
          </p:cNvSpPr>
          <p:nvPr>
            <p:ph sz="quarter" idx="14" hasCustomPrompt="1"/>
          </p:nvPr>
        </p:nvSpPr>
        <p:spPr bwMode="gray">
          <a:xfrm>
            <a:off x="6658920" y="1563480"/>
            <a:ext cx="201708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3" name="Content Placeholder 4"/>
          <p:cNvSpPr>
            <a:spLocks noGrp="1"/>
          </p:cNvSpPr>
          <p:nvPr>
            <p:ph sz="quarter" idx="15" hasCustomPrompt="1"/>
          </p:nvPr>
        </p:nvSpPr>
        <p:spPr bwMode="gray">
          <a:xfrm>
            <a:off x="2156400" y="3114000"/>
            <a:ext cx="201708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5" name="Content Placeholder 5"/>
          <p:cNvSpPr>
            <a:spLocks noGrp="1"/>
          </p:cNvSpPr>
          <p:nvPr>
            <p:ph sz="quarter" idx="16" hasCustomPrompt="1"/>
          </p:nvPr>
        </p:nvSpPr>
        <p:spPr bwMode="gray">
          <a:xfrm>
            <a:off x="4407480" y="3114000"/>
            <a:ext cx="201708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7" name="Content Placeholder 6"/>
          <p:cNvSpPr>
            <a:spLocks noGrp="1"/>
          </p:cNvSpPr>
          <p:nvPr>
            <p:ph sz="quarter" idx="17" hasCustomPrompt="1"/>
          </p:nvPr>
        </p:nvSpPr>
        <p:spPr bwMode="gray">
          <a:xfrm>
            <a:off x="6658920" y="3114000"/>
            <a:ext cx="2017080" cy="131652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8" name="Title"/>
          <p:cNvSpPr>
            <a:spLocks noGrp="1"/>
          </p:cNvSpPr>
          <p:nvPr>
            <p:ph type="title" hasCustomPrompt="1"/>
          </p:nvPr>
        </p:nvSpPr>
        <p:spPr>
          <a:xfrm>
            <a:off x="468000" y="436351"/>
            <a:ext cx="7318800" cy="461593"/>
          </a:xfrm>
        </p:spPr>
        <p:txBody>
          <a:bodyPr/>
          <a:lstStyle/>
          <a:p>
            <a:r>
              <a:rPr lang="en-GB" noProof="0" dirty="0"/>
              <a:t>Click to add title</a:t>
            </a:r>
          </a:p>
        </p:txBody>
      </p:sp>
      <p:sp>
        <p:nvSpPr>
          <p:cNvPr id="10" name="Sidebar Textbox">
            <a:extLst>
              <a:ext uri="{FF2B5EF4-FFF2-40B4-BE49-F238E27FC236}">
                <a16:creationId xmlns:a16="http://schemas.microsoft.com/office/drawing/2014/main" id="{538E1F35-929F-48EB-A988-60780E2436DA}"/>
              </a:ext>
            </a:extLst>
          </p:cNvPr>
          <p:cNvSpPr>
            <a:spLocks noGrp="1"/>
          </p:cNvSpPr>
          <p:nvPr>
            <p:ph type="body" sz="quarter" idx="24" hasCustomPrompt="1"/>
          </p:nvPr>
        </p:nvSpPr>
        <p:spPr bwMode="gray">
          <a:xfrm>
            <a:off x="468000" y="1563480"/>
            <a:ext cx="1454400" cy="2867040"/>
          </a:xfrm>
          <a:prstGeom prst="roundRect">
            <a:avLst>
              <a:gd name="adj" fmla="val 6843"/>
            </a:avLst>
          </a:prstGeom>
          <a:solidFill>
            <a:schemeClr val="tx2"/>
          </a:solidFill>
        </p:spPr>
        <p:txBody>
          <a:bodyPr lIns="72000" tIns="72000" rIns="72000" bIns="72000"/>
          <a:lstStyle>
            <a:lvl1pPr marL="0" indent="0">
              <a:spcBef>
                <a:spcPts val="626"/>
              </a:spcBef>
              <a:buNone/>
              <a:defRPr sz="1600"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20351589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idebar and 3 Content">
    <p:spTree>
      <p:nvGrpSpPr>
        <p:cNvPr id="1" name=""/>
        <p:cNvGrpSpPr/>
        <p:nvPr/>
      </p:nvGrpSpPr>
      <p:grpSpPr>
        <a:xfrm>
          <a:off x="0" y="0"/>
          <a:ext cx="0" cy="0"/>
          <a:chOff x="0" y="0"/>
          <a:chExt cx="0" cy="0"/>
        </a:xfrm>
      </p:grpSpPr>
      <p:sp>
        <p:nvSpPr>
          <p:cNvPr id="13" name="Title"/>
          <p:cNvSpPr>
            <a:spLocks noGrp="1"/>
          </p:cNvSpPr>
          <p:nvPr>
            <p:ph type="title" hasCustomPrompt="1"/>
          </p:nvPr>
        </p:nvSpPr>
        <p:spPr>
          <a:xfrm>
            <a:off x="468000" y="436351"/>
            <a:ext cx="7318800" cy="461593"/>
          </a:xfrm>
        </p:spPr>
        <p:txBody>
          <a:bodyPr/>
          <a:lstStyle/>
          <a:p>
            <a:r>
              <a:rPr lang="en-GB" noProof="0" dirty="0"/>
              <a:t>Click to add title</a:t>
            </a:r>
          </a:p>
        </p:txBody>
      </p:sp>
      <p:sp>
        <p:nvSpPr>
          <p:cNvPr id="15" name="Content Placeholder 1"/>
          <p:cNvSpPr>
            <a:spLocks noGrp="1"/>
          </p:cNvSpPr>
          <p:nvPr>
            <p:ph sz="quarter" idx="12" hasCustomPrompt="1"/>
          </p:nvPr>
        </p:nvSpPr>
        <p:spPr bwMode="gray">
          <a:xfrm>
            <a:off x="2156400" y="1562400"/>
            <a:ext cx="2017080" cy="286560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6" name="Content Placeholder 2"/>
          <p:cNvSpPr>
            <a:spLocks noGrp="1"/>
          </p:cNvSpPr>
          <p:nvPr>
            <p:ph sz="quarter" idx="13" hasCustomPrompt="1"/>
          </p:nvPr>
        </p:nvSpPr>
        <p:spPr bwMode="gray">
          <a:xfrm>
            <a:off x="4407480" y="1562400"/>
            <a:ext cx="2017080" cy="286560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7" name="Content Placeholder 3"/>
          <p:cNvSpPr>
            <a:spLocks noGrp="1"/>
          </p:cNvSpPr>
          <p:nvPr>
            <p:ph sz="quarter" idx="14" hasCustomPrompt="1"/>
          </p:nvPr>
        </p:nvSpPr>
        <p:spPr bwMode="gray">
          <a:xfrm>
            <a:off x="6658920" y="1562400"/>
            <a:ext cx="2017080" cy="2865600"/>
          </a:xfrm>
        </p:spPr>
        <p:txBody>
          <a:bodyPr vert="horz" lIns="0" tIns="0" rIns="0" bIns="0" rtlCol="0">
            <a:noAutofit/>
          </a:bodyPr>
          <a:lstStyle>
            <a:lvl1pPr>
              <a:defRPr lang="en-GB" dirty="0" smtClean="0"/>
            </a:lvl1pPr>
            <a:lvl2pPr>
              <a:defRPr lang="en-GB" dirty="0" smtClean="0"/>
            </a:lvl2pPr>
            <a:lvl3pPr>
              <a:buClr>
                <a:schemeClr val="tx2"/>
              </a:buClr>
              <a:defRPr lang="en-GB" dirty="0" smtClean="0"/>
            </a:lvl3pPr>
            <a:lvl4pPr>
              <a:buClr>
                <a:schemeClr val="tx2"/>
              </a:buClr>
              <a:defRPr lang="en-GB" dirty="0" smtClean="0"/>
            </a:lvl4pPr>
            <a:lvl5pPr>
              <a:buClr>
                <a:schemeClr val="tx2"/>
              </a:buClr>
              <a:defRPr lang="en-GB" dirty="0" smtClean="0"/>
            </a:lvl5pPr>
            <a:lvl6pPr>
              <a:buClr>
                <a:schemeClr val="tx2"/>
              </a:buClr>
              <a:defRPr lang="en-GB" dirty="0" smtClean="0"/>
            </a:lvl6pPr>
            <a:lvl7pPr>
              <a:buClr>
                <a:schemeClr val="tx2"/>
              </a:buClr>
              <a:defRPr lang="en-GB" dirty="0" smtClean="0"/>
            </a:lvl7pPr>
            <a:lvl8pPr>
              <a:buClr>
                <a:schemeClr val="tx2"/>
              </a:buClr>
              <a:defRPr lang="en-GB" dirty="0" smtClean="0"/>
            </a:lvl8pPr>
            <a:lvl9pPr>
              <a:buClr>
                <a:schemeClr val="tx2"/>
              </a:buCl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7" name="Sidebar Textbox">
            <a:extLst>
              <a:ext uri="{FF2B5EF4-FFF2-40B4-BE49-F238E27FC236}">
                <a16:creationId xmlns:a16="http://schemas.microsoft.com/office/drawing/2014/main" id="{E8B52BDC-5113-45C1-90F5-D52F88BE1974}"/>
              </a:ext>
            </a:extLst>
          </p:cNvPr>
          <p:cNvSpPr>
            <a:spLocks noGrp="1"/>
          </p:cNvSpPr>
          <p:nvPr>
            <p:ph type="body" sz="quarter" idx="24" hasCustomPrompt="1"/>
          </p:nvPr>
        </p:nvSpPr>
        <p:spPr bwMode="gray">
          <a:xfrm>
            <a:off x="468000" y="1562400"/>
            <a:ext cx="1454400" cy="2867040"/>
          </a:xfrm>
          <a:prstGeom prst="roundRect">
            <a:avLst>
              <a:gd name="adj" fmla="val 6843"/>
            </a:avLst>
          </a:prstGeom>
          <a:solidFill>
            <a:schemeClr val="tx2"/>
          </a:solidFill>
        </p:spPr>
        <p:txBody>
          <a:bodyPr lIns="72000" tIns="72000" rIns="72000" bIns="72000"/>
          <a:lstStyle>
            <a:lvl1pPr marL="0" indent="0">
              <a:spcBef>
                <a:spcPts val="626"/>
              </a:spcBef>
              <a:buNone/>
              <a:defRPr sz="1600"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1515814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468000" y="436351"/>
            <a:ext cx="8208000" cy="461593"/>
          </a:xfrm>
        </p:spPr>
        <p:txBody>
          <a:bodyPr/>
          <a:lstStyle/>
          <a:p>
            <a:r>
              <a:rPr lang="en-GB" noProof="0" dirty="0"/>
              <a:t>Click to add title</a:t>
            </a:r>
          </a:p>
        </p:txBody>
      </p:sp>
    </p:spTree>
    <p:extLst>
      <p:ext uri="{BB962C8B-B14F-4D97-AF65-F5344CB8AC3E}">
        <p14:creationId xmlns:p14="http://schemas.microsoft.com/office/powerpoint/2010/main" val="21149726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2EAF9"/>
        </a:solidFill>
        <a:effectLst/>
      </p:bgPr>
    </p:bg>
    <p:spTree>
      <p:nvGrpSpPr>
        <p:cNvPr id="1" name=""/>
        <p:cNvGrpSpPr/>
        <p:nvPr/>
      </p:nvGrpSpPr>
      <p:grpSpPr>
        <a:xfrm>
          <a:off x="0" y="0"/>
          <a:ext cx="0" cy="0"/>
          <a:chOff x="0" y="0"/>
          <a:chExt cx="0" cy="0"/>
        </a:xfrm>
      </p:grpSpPr>
      <p:sp>
        <p:nvSpPr>
          <p:cNvPr id="5" name="Title"/>
          <p:cNvSpPr>
            <a:spLocks noGrp="1"/>
          </p:cNvSpPr>
          <p:nvPr>
            <p:ph type="title" hasCustomPrompt="1"/>
          </p:nvPr>
        </p:nvSpPr>
        <p:spPr>
          <a:xfrm>
            <a:off x="468000" y="436351"/>
            <a:ext cx="7318800" cy="461593"/>
          </a:xfrm>
        </p:spPr>
        <p:txBody>
          <a:bodyPr/>
          <a:lstStyle/>
          <a:p>
            <a:r>
              <a:rPr lang="en-GB" noProof="0" dirty="0"/>
              <a:t>Click to add title</a:t>
            </a:r>
          </a:p>
        </p:txBody>
      </p:sp>
      <p:pic>
        <p:nvPicPr>
          <p:cNvPr id="3" name="Graphic 2">
            <a:extLst>
              <a:ext uri="{FF2B5EF4-FFF2-40B4-BE49-F238E27FC236}">
                <a16:creationId xmlns:a16="http://schemas.microsoft.com/office/drawing/2014/main" id="{4D2B43CB-44D0-46D3-A496-236697F1D89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733" r="74381" b="12685"/>
          <a:stretch/>
        </p:blipFill>
        <p:spPr>
          <a:xfrm>
            <a:off x="6983531" y="0"/>
            <a:ext cx="2160469" cy="5143500"/>
          </a:xfrm>
          <a:prstGeom prst="rect">
            <a:avLst/>
          </a:prstGeom>
        </p:spPr>
      </p:pic>
    </p:spTree>
    <p:extLst>
      <p:ext uri="{BB962C8B-B14F-4D97-AF65-F5344CB8AC3E}">
        <p14:creationId xmlns:p14="http://schemas.microsoft.com/office/powerpoint/2010/main" val="38376578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8084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acing Page">
    <p:bg>
      <p:bgPr>
        <a:solidFill>
          <a:schemeClr val="bg1"/>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468000" y="436351"/>
            <a:ext cx="8208000" cy="461593"/>
          </a:xfrm>
        </p:spPr>
        <p:txBody>
          <a:bodyPr/>
          <a:lstStyle/>
          <a:p>
            <a:r>
              <a:rPr lang="en-GB" noProof="0" dirty="0"/>
              <a:t>Click to add title</a:t>
            </a:r>
          </a:p>
        </p:txBody>
      </p:sp>
    </p:spTree>
    <p:extLst>
      <p:ext uri="{BB962C8B-B14F-4D97-AF65-F5344CB8AC3E}">
        <p14:creationId xmlns:p14="http://schemas.microsoft.com/office/powerpoint/2010/main" val="330856074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89"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400190"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8" name="Rectangle 7">
            <a:extLst>
              <a:ext uri="{FF2B5EF4-FFF2-40B4-BE49-F238E27FC236}">
                <a16:creationId xmlns:a16="http://schemas.microsoft.com/office/drawing/2014/main" id="{34822845-3D46-487A-ACF9-2EA3F9ADB7E5}"/>
              </a:ext>
            </a:extLst>
          </p:cNvPr>
          <p:cNvSpPr/>
          <p:nvPr userDrawn="1"/>
        </p:nvSpPr>
        <p:spPr>
          <a:xfrm>
            <a:off x="7802313" y="114036"/>
            <a:ext cx="1075126" cy="1316598"/>
          </a:xfrm>
          <a:prstGeom prst="rect">
            <a:avLst/>
          </a:prstGeom>
          <a:solidFill>
            <a:srgbClr val="F2EAF5"/>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dirty="0">
              <a:solidFill>
                <a:schemeClr val="bg1"/>
              </a:solidFill>
            </a:endParaRPr>
          </a:p>
        </p:txBody>
      </p:sp>
      <p:pic>
        <p:nvPicPr>
          <p:cNvPr id="9" name="Picture 8">
            <a:extLst>
              <a:ext uri="{FF2B5EF4-FFF2-40B4-BE49-F238E27FC236}">
                <a16:creationId xmlns:a16="http://schemas.microsoft.com/office/drawing/2014/main" id="{3AB20CFD-C734-4DC3-B691-02D10F7EC0CB}"/>
              </a:ext>
            </a:extLst>
          </p:cNvPr>
          <p:cNvPicPr>
            <a:picLocks noChangeAspect="1"/>
          </p:cNvPicPr>
          <p:nvPr userDrawn="1"/>
        </p:nvPicPr>
        <p:blipFill>
          <a:blip r:embed="rId3"/>
          <a:stretch>
            <a:fillRect/>
          </a:stretch>
        </p:blipFill>
        <p:spPr>
          <a:xfrm>
            <a:off x="8033600" y="258929"/>
            <a:ext cx="660770" cy="801686"/>
          </a:xfrm>
          <a:prstGeom prst="rect">
            <a:avLst/>
          </a:prstGeom>
        </p:spPr>
      </p:pic>
      <p:sp>
        <p:nvSpPr>
          <p:cNvPr id="11" name="TextBox 10">
            <a:extLst>
              <a:ext uri="{FF2B5EF4-FFF2-40B4-BE49-F238E27FC236}">
                <a16:creationId xmlns:a16="http://schemas.microsoft.com/office/drawing/2014/main" id="{E4C1B24B-A4AF-4E7B-8D4A-F483C464692E}"/>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spTree>
    <p:extLst>
      <p:ext uri="{BB962C8B-B14F-4D97-AF65-F5344CB8AC3E}">
        <p14:creationId xmlns:p14="http://schemas.microsoft.com/office/powerpoint/2010/main" val="3215951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89"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400190"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Rectangle 5">
            <a:extLst>
              <a:ext uri="{FF2B5EF4-FFF2-40B4-BE49-F238E27FC236}">
                <a16:creationId xmlns:a16="http://schemas.microsoft.com/office/drawing/2014/main" id="{EB622793-DB6F-41DE-A0AC-A59E79989962}"/>
              </a:ext>
            </a:extLst>
          </p:cNvPr>
          <p:cNvSpPr/>
          <p:nvPr userDrawn="1"/>
        </p:nvSpPr>
        <p:spPr>
          <a:xfrm>
            <a:off x="7802313" y="114036"/>
            <a:ext cx="1075126" cy="1316598"/>
          </a:xfrm>
          <a:prstGeom prst="rect">
            <a:avLst/>
          </a:prstGeom>
          <a:solidFill>
            <a:srgbClr val="F2EAF5"/>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dirty="0">
              <a:solidFill>
                <a:schemeClr val="bg1"/>
              </a:solidFill>
            </a:endParaRPr>
          </a:p>
        </p:txBody>
      </p:sp>
      <p:sp>
        <p:nvSpPr>
          <p:cNvPr id="8" name="TextBox 7">
            <a:extLst>
              <a:ext uri="{FF2B5EF4-FFF2-40B4-BE49-F238E27FC236}">
                <a16:creationId xmlns:a16="http://schemas.microsoft.com/office/drawing/2014/main" id="{88B71CE3-370D-49F3-82F3-F14249F74098}"/>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12382BE-8DBA-42A9-B513-F9FCCB22F867}"/>
              </a:ext>
            </a:extLst>
          </p:cNvPr>
          <p:cNvPicPr>
            <a:picLocks noChangeAspect="1"/>
          </p:cNvPicPr>
          <p:nvPr userDrawn="1"/>
        </p:nvPicPr>
        <p:blipFill>
          <a:blip r:embed="rId3"/>
          <a:stretch>
            <a:fillRect/>
          </a:stretch>
        </p:blipFill>
        <p:spPr>
          <a:xfrm>
            <a:off x="8033600" y="258929"/>
            <a:ext cx="660770" cy="801686"/>
          </a:xfrm>
          <a:prstGeom prst="rect">
            <a:avLst/>
          </a:prstGeom>
        </p:spPr>
      </p:pic>
    </p:spTree>
    <p:extLst>
      <p:ext uri="{BB962C8B-B14F-4D97-AF65-F5344CB8AC3E}">
        <p14:creationId xmlns:p14="http://schemas.microsoft.com/office/powerpoint/2010/main" val="3011050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3154485"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3154485"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Rectangle 5">
            <a:extLst>
              <a:ext uri="{FF2B5EF4-FFF2-40B4-BE49-F238E27FC236}">
                <a16:creationId xmlns:a16="http://schemas.microsoft.com/office/drawing/2014/main" id="{77A28EC1-39E9-43E1-9CF4-93A8C75368DC}"/>
              </a:ext>
            </a:extLst>
          </p:cNvPr>
          <p:cNvSpPr/>
          <p:nvPr userDrawn="1"/>
        </p:nvSpPr>
        <p:spPr>
          <a:xfrm>
            <a:off x="7802313" y="114036"/>
            <a:ext cx="1075126" cy="1316598"/>
          </a:xfrm>
          <a:prstGeom prst="rect">
            <a:avLst/>
          </a:prstGeom>
          <a:solidFill>
            <a:srgbClr val="D14793"/>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dirty="0">
              <a:solidFill>
                <a:schemeClr val="bg1"/>
              </a:solidFill>
            </a:endParaRPr>
          </a:p>
        </p:txBody>
      </p:sp>
      <p:sp>
        <p:nvSpPr>
          <p:cNvPr id="10" name="TextBox 9">
            <a:extLst>
              <a:ext uri="{FF2B5EF4-FFF2-40B4-BE49-F238E27FC236}">
                <a16:creationId xmlns:a16="http://schemas.microsoft.com/office/drawing/2014/main" id="{6AF0AEE4-44C6-4A37-A345-98FFBCCAA590}"/>
              </a:ext>
            </a:extLst>
          </p:cNvPr>
          <p:cNvSpPr txBox="1"/>
          <p:nvPr userDrawn="1"/>
        </p:nvSpPr>
        <p:spPr>
          <a:xfrm>
            <a:off x="3154485"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EA59786-047C-4591-9722-3D65EF904C28}"/>
              </a:ext>
            </a:extLst>
          </p:cNvPr>
          <p:cNvPicPr>
            <a:picLocks noChangeAspect="1"/>
          </p:cNvPicPr>
          <p:nvPr userDrawn="1"/>
        </p:nvPicPr>
        <p:blipFill>
          <a:blip r:embed="rId3"/>
          <a:stretch>
            <a:fillRect/>
          </a:stretch>
        </p:blipFill>
        <p:spPr>
          <a:xfrm>
            <a:off x="8033600" y="258929"/>
            <a:ext cx="660770" cy="801686"/>
          </a:xfrm>
          <a:prstGeom prst="rect">
            <a:avLst/>
          </a:prstGeom>
        </p:spPr>
      </p:pic>
    </p:spTree>
    <p:extLst>
      <p:ext uri="{BB962C8B-B14F-4D97-AF65-F5344CB8AC3E}">
        <p14:creationId xmlns:p14="http://schemas.microsoft.com/office/powerpoint/2010/main" val="1092681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20F8B790-8E48-4BC0-9672-05CFB861C5BD}"/>
              </a:ext>
            </a:extLst>
          </p:cNvPr>
          <p:cNvSpPr>
            <a:spLocks noGrp="1"/>
          </p:cNvSpPr>
          <p:nvPr>
            <p:ph type="ctrTitle" hasCustomPrompt="1"/>
          </p:nvPr>
        </p:nvSpPr>
        <p:spPr bwMode="gray">
          <a:xfrm>
            <a:off x="3360669" y="1905854"/>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AFF8565D-A44E-4FEB-9F64-78B09C461122}"/>
              </a:ext>
            </a:extLst>
          </p:cNvPr>
          <p:cNvSpPr>
            <a:spLocks noGrp="1"/>
          </p:cNvSpPr>
          <p:nvPr>
            <p:ph type="subTitle" idx="1" hasCustomPrompt="1"/>
          </p:nvPr>
        </p:nvSpPr>
        <p:spPr bwMode="gray">
          <a:xfrm>
            <a:off x="3360669" y="3230929"/>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5" name="TextBox 4">
            <a:extLst>
              <a:ext uri="{FF2B5EF4-FFF2-40B4-BE49-F238E27FC236}">
                <a16:creationId xmlns:a16="http://schemas.microsoft.com/office/drawing/2014/main" id="{AFC22269-F3DE-43DF-A4AA-658913D0633C}"/>
              </a:ext>
            </a:extLst>
          </p:cNvPr>
          <p:cNvSpPr txBox="1"/>
          <p:nvPr userDrawn="1"/>
        </p:nvSpPr>
        <p:spPr>
          <a:xfrm>
            <a:off x="3360669"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F80A61E-ABE3-45BF-878F-82D964FD8810}"/>
              </a:ext>
            </a:extLst>
          </p:cNvPr>
          <p:cNvSpPr/>
          <p:nvPr userDrawn="1"/>
        </p:nvSpPr>
        <p:spPr>
          <a:xfrm>
            <a:off x="7665720" y="167640"/>
            <a:ext cx="1257300" cy="1619119"/>
          </a:xfrm>
          <a:prstGeom prst="rect">
            <a:avLst/>
          </a:prstGeom>
          <a:solidFill>
            <a:srgbClr val="559D33"/>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pic>
        <p:nvPicPr>
          <p:cNvPr id="9" name="Picture 8">
            <a:extLst>
              <a:ext uri="{FF2B5EF4-FFF2-40B4-BE49-F238E27FC236}">
                <a16:creationId xmlns:a16="http://schemas.microsoft.com/office/drawing/2014/main" id="{160D6C44-2BE1-4105-A9E0-3AEE57034EF7}"/>
              </a:ext>
            </a:extLst>
          </p:cNvPr>
          <p:cNvPicPr>
            <a:picLocks noChangeAspect="1"/>
          </p:cNvPicPr>
          <p:nvPr userDrawn="1"/>
        </p:nvPicPr>
        <p:blipFill>
          <a:blip r:embed="rId3"/>
          <a:stretch>
            <a:fillRect/>
          </a:stretch>
        </p:blipFill>
        <p:spPr>
          <a:xfrm>
            <a:off x="8003060" y="366250"/>
            <a:ext cx="596072" cy="909092"/>
          </a:xfrm>
          <a:prstGeom prst="rect">
            <a:avLst/>
          </a:prstGeom>
        </p:spPr>
      </p:pic>
    </p:spTree>
    <p:extLst>
      <p:ext uri="{BB962C8B-B14F-4D97-AF65-F5344CB8AC3E}">
        <p14:creationId xmlns:p14="http://schemas.microsoft.com/office/powerpoint/2010/main" val="6239745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0D9E99B-1C49-4EC1-91FA-3F06B18E9CFC}"/>
              </a:ext>
            </a:extLst>
          </p:cNvPr>
          <p:cNvSpPr>
            <a:spLocks noGrp="1"/>
          </p:cNvSpPr>
          <p:nvPr>
            <p:ph type="ctrTitle" hasCustomPrompt="1"/>
          </p:nvPr>
        </p:nvSpPr>
        <p:spPr bwMode="gray">
          <a:xfrm>
            <a:off x="3154485"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7" name="Subtitle">
            <a:extLst>
              <a:ext uri="{FF2B5EF4-FFF2-40B4-BE49-F238E27FC236}">
                <a16:creationId xmlns:a16="http://schemas.microsoft.com/office/drawing/2014/main" id="{686D5102-3B94-4B4B-8793-1E70293C6EE1}"/>
              </a:ext>
            </a:extLst>
          </p:cNvPr>
          <p:cNvSpPr>
            <a:spLocks noGrp="1"/>
          </p:cNvSpPr>
          <p:nvPr>
            <p:ph type="subTitle" idx="1" hasCustomPrompt="1"/>
          </p:nvPr>
        </p:nvSpPr>
        <p:spPr bwMode="gray">
          <a:xfrm>
            <a:off x="3154485"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8" name="Rectangle 7">
            <a:extLst>
              <a:ext uri="{FF2B5EF4-FFF2-40B4-BE49-F238E27FC236}">
                <a16:creationId xmlns:a16="http://schemas.microsoft.com/office/drawing/2014/main" id="{0BA85903-023A-40EE-B505-E2ECE080A524}"/>
              </a:ext>
            </a:extLst>
          </p:cNvPr>
          <p:cNvSpPr/>
          <p:nvPr userDrawn="1"/>
        </p:nvSpPr>
        <p:spPr>
          <a:xfrm>
            <a:off x="7802313" y="114036"/>
            <a:ext cx="1075126" cy="1316598"/>
          </a:xfrm>
          <a:prstGeom prst="rect">
            <a:avLst/>
          </a:prstGeom>
          <a:solidFill>
            <a:srgbClr val="559D33"/>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dirty="0">
              <a:solidFill>
                <a:schemeClr val="bg1"/>
              </a:solidFill>
            </a:endParaRPr>
          </a:p>
        </p:txBody>
      </p:sp>
      <p:pic>
        <p:nvPicPr>
          <p:cNvPr id="9" name="Picture 8">
            <a:extLst>
              <a:ext uri="{FF2B5EF4-FFF2-40B4-BE49-F238E27FC236}">
                <a16:creationId xmlns:a16="http://schemas.microsoft.com/office/drawing/2014/main" id="{18CD3201-4CF1-43B5-8F15-88122FBB9EE1}"/>
              </a:ext>
            </a:extLst>
          </p:cNvPr>
          <p:cNvPicPr>
            <a:picLocks noChangeAspect="1"/>
          </p:cNvPicPr>
          <p:nvPr userDrawn="1"/>
        </p:nvPicPr>
        <p:blipFill>
          <a:blip r:embed="rId3"/>
          <a:stretch>
            <a:fillRect/>
          </a:stretch>
        </p:blipFill>
        <p:spPr>
          <a:xfrm>
            <a:off x="8033600" y="258929"/>
            <a:ext cx="660770" cy="801686"/>
          </a:xfrm>
          <a:prstGeom prst="rect">
            <a:avLst/>
          </a:prstGeom>
        </p:spPr>
      </p:pic>
      <p:sp>
        <p:nvSpPr>
          <p:cNvPr id="10" name="TextBox 9">
            <a:extLst>
              <a:ext uri="{FF2B5EF4-FFF2-40B4-BE49-F238E27FC236}">
                <a16:creationId xmlns:a16="http://schemas.microsoft.com/office/drawing/2014/main" id="{F9D83AC4-AD84-47F2-B74D-65A6DB7A4FD0}"/>
              </a:ext>
            </a:extLst>
          </p:cNvPr>
          <p:cNvSpPr txBox="1"/>
          <p:nvPr userDrawn="1"/>
        </p:nvSpPr>
        <p:spPr>
          <a:xfrm>
            <a:off x="3154485"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spTree>
    <p:extLst>
      <p:ext uri="{BB962C8B-B14F-4D97-AF65-F5344CB8AC3E}">
        <p14:creationId xmlns:p14="http://schemas.microsoft.com/office/powerpoint/2010/main" val="3985575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89"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400190"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Rectangle 5">
            <a:extLst>
              <a:ext uri="{FF2B5EF4-FFF2-40B4-BE49-F238E27FC236}">
                <a16:creationId xmlns:a16="http://schemas.microsoft.com/office/drawing/2014/main" id="{72CF9988-56B5-43D2-9A9B-153A1D33ADCE}"/>
              </a:ext>
            </a:extLst>
          </p:cNvPr>
          <p:cNvSpPr/>
          <p:nvPr userDrawn="1"/>
        </p:nvSpPr>
        <p:spPr>
          <a:xfrm>
            <a:off x="7802313" y="114036"/>
            <a:ext cx="1075126" cy="1316598"/>
          </a:xfrm>
          <a:prstGeom prst="rect">
            <a:avLst/>
          </a:prstGeom>
          <a:solidFill>
            <a:srgbClr val="FAD9EA"/>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dirty="0">
              <a:solidFill>
                <a:schemeClr val="bg1"/>
              </a:solidFill>
            </a:endParaRPr>
          </a:p>
        </p:txBody>
      </p:sp>
      <p:sp>
        <p:nvSpPr>
          <p:cNvPr id="8" name="TextBox 7">
            <a:extLst>
              <a:ext uri="{FF2B5EF4-FFF2-40B4-BE49-F238E27FC236}">
                <a16:creationId xmlns:a16="http://schemas.microsoft.com/office/drawing/2014/main" id="{841E5BCE-BCA5-4D63-B455-F63A1B093F3E}"/>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B9B2814-7132-4668-AE65-4084E5DE036A}"/>
              </a:ext>
            </a:extLst>
          </p:cNvPr>
          <p:cNvPicPr>
            <a:picLocks noChangeAspect="1"/>
          </p:cNvPicPr>
          <p:nvPr userDrawn="1"/>
        </p:nvPicPr>
        <p:blipFill>
          <a:blip r:embed="rId3"/>
          <a:stretch>
            <a:fillRect/>
          </a:stretch>
        </p:blipFill>
        <p:spPr>
          <a:xfrm>
            <a:off x="8033600" y="258929"/>
            <a:ext cx="660770" cy="801686"/>
          </a:xfrm>
          <a:prstGeom prst="rect">
            <a:avLst/>
          </a:prstGeom>
        </p:spPr>
      </p:pic>
    </p:spTree>
    <p:extLst>
      <p:ext uri="{BB962C8B-B14F-4D97-AF65-F5344CB8AC3E}">
        <p14:creationId xmlns:p14="http://schemas.microsoft.com/office/powerpoint/2010/main" val="15525874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89"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400190"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Rectangle 5">
            <a:extLst>
              <a:ext uri="{FF2B5EF4-FFF2-40B4-BE49-F238E27FC236}">
                <a16:creationId xmlns:a16="http://schemas.microsoft.com/office/drawing/2014/main" id="{E08B96DB-DE7E-4E9F-8D80-2A931D7865CE}"/>
              </a:ext>
            </a:extLst>
          </p:cNvPr>
          <p:cNvSpPr/>
          <p:nvPr userDrawn="1"/>
        </p:nvSpPr>
        <p:spPr>
          <a:xfrm>
            <a:off x="7802313" y="114036"/>
            <a:ext cx="1075126" cy="1316598"/>
          </a:xfrm>
          <a:prstGeom prst="rect">
            <a:avLst/>
          </a:prstGeom>
          <a:solidFill>
            <a:srgbClr val="FAD9EA"/>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dirty="0">
              <a:solidFill>
                <a:schemeClr val="bg1"/>
              </a:solidFill>
            </a:endParaRPr>
          </a:p>
        </p:txBody>
      </p:sp>
      <p:sp>
        <p:nvSpPr>
          <p:cNvPr id="8" name="TextBox 7">
            <a:extLst>
              <a:ext uri="{FF2B5EF4-FFF2-40B4-BE49-F238E27FC236}">
                <a16:creationId xmlns:a16="http://schemas.microsoft.com/office/drawing/2014/main" id="{E4A4EB85-32DE-422E-84FE-C412DE972008}"/>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B05915A-11CB-4B4F-AD97-AE6973BE758C}"/>
              </a:ext>
            </a:extLst>
          </p:cNvPr>
          <p:cNvPicPr>
            <a:picLocks noChangeAspect="1"/>
          </p:cNvPicPr>
          <p:nvPr userDrawn="1"/>
        </p:nvPicPr>
        <p:blipFill>
          <a:blip r:embed="rId3"/>
          <a:stretch>
            <a:fillRect/>
          </a:stretch>
        </p:blipFill>
        <p:spPr>
          <a:xfrm>
            <a:off x="8033600" y="258929"/>
            <a:ext cx="660770" cy="801686"/>
          </a:xfrm>
          <a:prstGeom prst="rect">
            <a:avLst/>
          </a:prstGeom>
        </p:spPr>
      </p:pic>
    </p:spTree>
    <p:extLst>
      <p:ext uri="{BB962C8B-B14F-4D97-AF65-F5344CB8AC3E}">
        <p14:creationId xmlns:p14="http://schemas.microsoft.com/office/powerpoint/2010/main" val="26874753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Title Slide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89"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400190"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2" name="Rectangle 1">
            <a:extLst>
              <a:ext uri="{FF2B5EF4-FFF2-40B4-BE49-F238E27FC236}">
                <a16:creationId xmlns:a16="http://schemas.microsoft.com/office/drawing/2014/main" id="{86018A3B-DF54-46C3-A321-AE8EE0EFBC31}"/>
              </a:ext>
            </a:extLst>
          </p:cNvPr>
          <p:cNvSpPr/>
          <p:nvPr userDrawn="1"/>
        </p:nvSpPr>
        <p:spPr>
          <a:xfrm>
            <a:off x="6218626" y="0"/>
            <a:ext cx="2925374" cy="5143500"/>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11" name="TextBox 10">
            <a:extLst>
              <a:ext uri="{FF2B5EF4-FFF2-40B4-BE49-F238E27FC236}">
                <a16:creationId xmlns:a16="http://schemas.microsoft.com/office/drawing/2014/main" id="{68D9EAAE-5B59-447B-B19F-0C267F2EA483}"/>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C32674D-F3CB-47BF-AE75-89332DA6971D}"/>
              </a:ext>
            </a:extLst>
          </p:cNvPr>
          <p:cNvPicPr>
            <a:picLocks noChangeAspect="1"/>
          </p:cNvPicPr>
          <p:nvPr userDrawn="1"/>
        </p:nvPicPr>
        <p:blipFill>
          <a:blip r:embed="rId3"/>
          <a:stretch>
            <a:fillRect/>
          </a:stretch>
        </p:blipFill>
        <p:spPr>
          <a:xfrm>
            <a:off x="8033600" y="258929"/>
            <a:ext cx="660770" cy="801686"/>
          </a:xfrm>
          <a:prstGeom prst="rect">
            <a:avLst/>
          </a:prstGeom>
        </p:spPr>
      </p:pic>
    </p:spTree>
    <p:extLst>
      <p:ext uri="{BB962C8B-B14F-4D97-AF65-F5344CB8AC3E}">
        <p14:creationId xmlns:p14="http://schemas.microsoft.com/office/powerpoint/2010/main" val="42382786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_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89"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400190"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Rectangle 5">
            <a:extLst>
              <a:ext uri="{FF2B5EF4-FFF2-40B4-BE49-F238E27FC236}">
                <a16:creationId xmlns:a16="http://schemas.microsoft.com/office/drawing/2014/main" id="{E3B539FB-AE00-4B59-9B1C-75C61389895F}"/>
              </a:ext>
            </a:extLst>
          </p:cNvPr>
          <p:cNvSpPr/>
          <p:nvPr userDrawn="1"/>
        </p:nvSpPr>
        <p:spPr>
          <a:xfrm>
            <a:off x="7802313" y="114036"/>
            <a:ext cx="1075126" cy="1316598"/>
          </a:xfrm>
          <a:prstGeom prst="rect">
            <a:avLst/>
          </a:prstGeom>
          <a:solidFill>
            <a:srgbClr val="F2EAF5"/>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dirty="0">
              <a:solidFill>
                <a:schemeClr val="bg1"/>
              </a:solidFill>
            </a:endParaRPr>
          </a:p>
        </p:txBody>
      </p:sp>
      <p:sp>
        <p:nvSpPr>
          <p:cNvPr id="8" name="TextBox 7">
            <a:extLst>
              <a:ext uri="{FF2B5EF4-FFF2-40B4-BE49-F238E27FC236}">
                <a16:creationId xmlns:a16="http://schemas.microsoft.com/office/drawing/2014/main" id="{8EC45749-DFF5-4EBE-94A6-6FA839D581D2}"/>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1C3CC05-335F-48F3-93B7-005EE0AE18E2}"/>
              </a:ext>
            </a:extLst>
          </p:cNvPr>
          <p:cNvPicPr>
            <a:picLocks noChangeAspect="1"/>
          </p:cNvPicPr>
          <p:nvPr userDrawn="1"/>
        </p:nvPicPr>
        <p:blipFill>
          <a:blip r:embed="rId3"/>
          <a:stretch>
            <a:fillRect/>
          </a:stretch>
        </p:blipFill>
        <p:spPr>
          <a:xfrm>
            <a:off x="8033600" y="258929"/>
            <a:ext cx="660770" cy="801686"/>
          </a:xfrm>
          <a:prstGeom prst="rect">
            <a:avLst/>
          </a:prstGeom>
        </p:spPr>
      </p:pic>
    </p:spTree>
    <p:extLst>
      <p:ext uri="{BB962C8B-B14F-4D97-AF65-F5344CB8AC3E}">
        <p14:creationId xmlns:p14="http://schemas.microsoft.com/office/powerpoint/2010/main" val="3297783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89"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400190"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Rectangle 5">
            <a:extLst>
              <a:ext uri="{FF2B5EF4-FFF2-40B4-BE49-F238E27FC236}">
                <a16:creationId xmlns:a16="http://schemas.microsoft.com/office/drawing/2014/main" id="{18A5E59A-97D1-4E18-9490-B207D63EC100}"/>
              </a:ext>
            </a:extLst>
          </p:cNvPr>
          <p:cNvSpPr/>
          <p:nvPr userDrawn="1"/>
        </p:nvSpPr>
        <p:spPr>
          <a:xfrm>
            <a:off x="7802313" y="114036"/>
            <a:ext cx="1075126" cy="1316598"/>
          </a:xfrm>
          <a:prstGeom prst="rect">
            <a:avLst/>
          </a:prstGeom>
          <a:solidFill>
            <a:srgbClr val="FDE9E6"/>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dirty="0">
              <a:solidFill>
                <a:schemeClr val="bg1"/>
              </a:solidFill>
            </a:endParaRPr>
          </a:p>
        </p:txBody>
      </p:sp>
      <p:sp>
        <p:nvSpPr>
          <p:cNvPr id="8" name="TextBox 7">
            <a:extLst>
              <a:ext uri="{FF2B5EF4-FFF2-40B4-BE49-F238E27FC236}">
                <a16:creationId xmlns:a16="http://schemas.microsoft.com/office/drawing/2014/main" id="{2D7DB111-195E-4DB8-BDAE-434D1897EC7B}"/>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D0B5F75-E2D9-4D26-8248-E3F9DE964467}"/>
              </a:ext>
            </a:extLst>
          </p:cNvPr>
          <p:cNvPicPr>
            <a:picLocks noChangeAspect="1"/>
          </p:cNvPicPr>
          <p:nvPr userDrawn="1"/>
        </p:nvPicPr>
        <p:blipFill>
          <a:blip r:embed="rId3"/>
          <a:stretch>
            <a:fillRect/>
          </a:stretch>
        </p:blipFill>
        <p:spPr>
          <a:xfrm>
            <a:off x="8033600" y="258929"/>
            <a:ext cx="660770" cy="801686"/>
          </a:xfrm>
          <a:prstGeom prst="rect">
            <a:avLst/>
          </a:prstGeom>
        </p:spPr>
      </p:pic>
    </p:spTree>
    <p:extLst>
      <p:ext uri="{BB962C8B-B14F-4D97-AF65-F5344CB8AC3E}">
        <p14:creationId xmlns:p14="http://schemas.microsoft.com/office/powerpoint/2010/main" val="25415493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_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89"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400190"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8" name="Rectangle 7">
            <a:extLst>
              <a:ext uri="{FF2B5EF4-FFF2-40B4-BE49-F238E27FC236}">
                <a16:creationId xmlns:a16="http://schemas.microsoft.com/office/drawing/2014/main" id="{18BBFC05-A2BE-4B9D-B163-321C96A75ADA}"/>
              </a:ext>
            </a:extLst>
          </p:cNvPr>
          <p:cNvSpPr/>
          <p:nvPr userDrawn="1"/>
        </p:nvSpPr>
        <p:spPr>
          <a:xfrm>
            <a:off x="7802313" y="114036"/>
            <a:ext cx="1075126" cy="1316598"/>
          </a:xfrm>
          <a:prstGeom prst="rect">
            <a:avLst/>
          </a:prstGeom>
          <a:solidFill>
            <a:srgbClr val="FDE9E6"/>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dirty="0">
              <a:solidFill>
                <a:schemeClr val="bg1"/>
              </a:solidFill>
            </a:endParaRPr>
          </a:p>
        </p:txBody>
      </p:sp>
      <p:sp>
        <p:nvSpPr>
          <p:cNvPr id="10" name="TextBox 9">
            <a:extLst>
              <a:ext uri="{FF2B5EF4-FFF2-40B4-BE49-F238E27FC236}">
                <a16:creationId xmlns:a16="http://schemas.microsoft.com/office/drawing/2014/main" id="{693DA8FE-B61B-48EA-9C05-837A1170692E}"/>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6A24344-B87F-4508-B483-00981B0A47C1}"/>
              </a:ext>
            </a:extLst>
          </p:cNvPr>
          <p:cNvPicPr>
            <a:picLocks noChangeAspect="1"/>
          </p:cNvPicPr>
          <p:nvPr userDrawn="1"/>
        </p:nvPicPr>
        <p:blipFill>
          <a:blip r:embed="rId3"/>
          <a:stretch>
            <a:fillRect/>
          </a:stretch>
        </p:blipFill>
        <p:spPr>
          <a:xfrm>
            <a:off x="8033600" y="258929"/>
            <a:ext cx="660770" cy="801686"/>
          </a:xfrm>
          <a:prstGeom prst="rect">
            <a:avLst/>
          </a:prstGeom>
        </p:spPr>
      </p:pic>
    </p:spTree>
    <p:extLst>
      <p:ext uri="{BB962C8B-B14F-4D97-AF65-F5344CB8AC3E}">
        <p14:creationId xmlns:p14="http://schemas.microsoft.com/office/powerpoint/2010/main" val="3071877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Title Slide_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89" y="1542793"/>
            <a:ext cx="5516966" cy="1008202"/>
          </a:xfrm>
        </p:spPr>
        <p:txBody>
          <a:bodyPr wrap="square" anchor="t" anchorCtr="0">
            <a:noAutofit/>
          </a:bodyPr>
          <a:lstStyle>
            <a:lvl1pPr marL="0" indent="0">
              <a:lnSpc>
                <a:spcPct val="100000"/>
              </a:lnSpc>
              <a:defRPr sz="3401" b="1" baseline="0">
                <a:solidFill>
                  <a:schemeClr val="bg1"/>
                </a:solidFill>
                <a:latin typeface="+mj-lt"/>
              </a:defRPr>
            </a:lvl1pPr>
          </a:lstStyle>
          <a:p>
            <a:r>
              <a:rPr lang="en-GB" noProof="0" dirty="0"/>
              <a:t>Click to add title</a:t>
            </a:r>
          </a:p>
        </p:txBody>
      </p:sp>
      <p:sp>
        <p:nvSpPr>
          <p:cNvPr id="5" name="Subtitle"/>
          <p:cNvSpPr>
            <a:spLocks noGrp="1"/>
          </p:cNvSpPr>
          <p:nvPr>
            <p:ph type="subTitle" idx="1" hasCustomPrompt="1"/>
          </p:nvPr>
        </p:nvSpPr>
        <p:spPr bwMode="gray">
          <a:xfrm>
            <a:off x="400190" y="3207631"/>
            <a:ext cx="5516965" cy="377127"/>
          </a:xfrm>
        </p:spPr>
        <p:txBody>
          <a:bodyPr anchor="t" anchorCtr="0">
            <a:noAutofit/>
          </a:bodyPr>
          <a:lstStyle>
            <a:lvl1pPr marL="0" indent="0" algn="l">
              <a:spcBef>
                <a:spcPts val="0"/>
              </a:spcBef>
              <a:buNone/>
              <a:defRPr sz="1360" b="0" baseline="0">
                <a:solidFill>
                  <a:schemeClr val="bg1"/>
                </a:solidFill>
                <a:latin typeface="+mj-lt"/>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7" name="Rectangle 6">
            <a:extLst>
              <a:ext uri="{FF2B5EF4-FFF2-40B4-BE49-F238E27FC236}">
                <a16:creationId xmlns:a16="http://schemas.microsoft.com/office/drawing/2014/main" id="{62AE60E9-8C55-419C-909D-671F35E33DCB}"/>
              </a:ext>
            </a:extLst>
          </p:cNvPr>
          <p:cNvSpPr/>
          <p:nvPr userDrawn="1"/>
        </p:nvSpPr>
        <p:spPr>
          <a:xfrm>
            <a:off x="6218626" y="0"/>
            <a:ext cx="2925374" cy="5143500"/>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11" name="TextBox 10">
            <a:extLst>
              <a:ext uri="{FF2B5EF4-FFF2-40B4-BE49-F238E27FC236}">
                <a16:creationId xmlns:a16="http://schemas.microsoft.com/office/drawing/2014/main" id="{3A6E597B-B315-4707-823E-36106EBA314F}"/>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bg1"/>
                </a:solidFill>
                <a:latin typeface="RN House Sans Regular" panose="020B0504020203020204" pitchFamily="34" charset="0"/>
                <a:cs typeface="Arial" panose="020B0604020202020204" pitchFamily="34" charset="0"/>
              </a:rPr>
              <a:t>Document Classification: Internal</a:t>
            </a:r>
            <a:endParaRPr lang="en-GB" sz="612" dirty="0" err="1">
              <a:solidFill>
                <a:schemeClr val="bg1"/>
              </a:solidFill>
              <a:latin typeface="RN House Sans Regular" panose="020B0504020203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F0F2760-9B8B-47C6-88BE-CCFDAABA681E}"/>
              </a:ext>
            </a:extLst>
          </p:cNvPr>
          <p:cNvPicPr>
            <a:picLocks noChangeAspect="1"/>
          </p:cNvPicPr>
          <p:nvPr userDrawn="1"/>
        </p:nvPicPr>
        <p:blipFill>
          <a:blip r:embed="rId3"/>
          <a:stretch>
            <a:fillRect/>
          </a:stretch>
        </p:blipFill>
        <p:spPr>
          <a:xfrm>
            <a:off x="8033600" y="258929"/>
            <a:ext cx="660770" cy="801686"/>
          </a:xfrm>
          <a:prstGeom prst="rect">
            <a:avLst/>
          </a:prstGeom>
        </p:spPr>
      </p:pic>
    </p:spTree>
    <p:extLst>
      <p:ext uri="{BB962C8B-B14F-4D97-AF65-F5344CB8AC3E}">
        <p14:creationId xmlns:p14="http://schemas.microsoft.com/office/powerpoint/2010/main" val="24876007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93339E-4EEE-411F-A474-0EE16AA5DA53}"/>
              </a:ext>
            </a:extLst>
          </p:cNvPr>
          <p:cNvSpPr/>
          <p:nvPr userDrawn="1"/>
        </p:nvSpPr>
        <p:spPr>
          <a:xfrm>
            <a:off x="7905976" y="114036"/>
            <a:ext cx="901368" cy="844903"/>
          </a:xfrm>
          <a:prstGeom prst="rect">
            <a:avLst/>
          </a:prstGeom>
          <a:solidFill>
            <a:schemeClr val="tx2"/>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4" name="Title"/>
          <p:cNvSpPr>
            <a:spLocks noGrp="1"/>
          </p:cNvSpPr>
          <p:nvPr>
            <p:ph type="ctrTitle" hasCustomPrompt="1"/>
          </p:nvPr>
        </p:nvSpPr>
        <p:spPr bwMode="gray">
          <a:xfrm>
            <a:off x="400190" y="1542793"/>
            <a:ext cx="5516466" cy="1008202"/>
          </a:xfrm>
        </p:spPr>
        <p:txBody>
          <a:bodyPr wrap="square" anchor="t" anchorCtr="0">
            <a:noAutofit/>
          </a:bodyPr>
          <a:lstStyle>
            <a:lvl1pPr marL="0" indent="0">
              <a:lnSpc>
                <a:spcPct val="100000"/>
              </a:lnSpc>
              <a:defRPr sz="4081" b="1" baseline="0"/>
            </a:lvl1pPr>
          </a:lstStyle>
          <a:p>
            <a:r>
              <a:rPr lang="en-GB" noProof="0" dirty="0"/>
              <a:t>Click to add title</a:t>
            </a:r>
          </a:p>
        </p:txBody>
      </p:sp>
      <p:sp>
        <p:nvSpPr>
          <p:cNvPr id="5" name="Subtitle"/>
          <p:cNvSpPr>
            <a:spLocks noGrp="1"/>
          </p:cNvSpPr>
          <p:nvPr>
            <p:ph type="subTitle" idx="1" hasCustomPrompt="1"/>
          </p:nvPr>
        </p:nvSpPr>
        <p:spPr bwMode="gray">
          <a:xfrm>
            <a:off x="400190" y="3420573"/>
            <a:ext cx="5516466" cy="377127"/>
          </a:xfrm>
        </p:spPr>
        <p:txBody>
          <a:bodyPr anchor="t" anchorCtr="0">
            <a:noAutofit/>
          </a:bodyPr>
          <a:lstStyle>
            <a:lvl1pPr marL="0" indent="0" algn="l">
              <a:spcBef>
                <a:spcPts val="0"/>
              </a:spcBef>
              <a:buNone/>
              <a:defRPr sz="1224" b="0" baseline="0">
                <a:solidFill>
                  <a:schemeClr val="tx2"/>
                </a:solidFill>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Slide Number">
            <a:extLst>
              <a:ext uri="{FF2B5EF4-FFF2-40B4-BE49-F238E27FC236}">
                <a16:creationId xmlns:a16="http://schemas.microsoft.com/office/drawing/2014/main" id="{77EF0026-1914-4BBB-BA08-B4DA45406B36}"/>
              </a:ext>
            </a:extLst>
          </p:cNvPr>
          <p:cNvSpPr txBox="1">
            <a:spLocks/>
          </p:cNvSpPr>
          <p:nvPr userDrawn="1"/>
        </p:nvSpPr>
        <p:spPr bwMode="gray">
          <a:xfrm>
            <a:off x="8466531" y="4801016"/>
            <a:ext cx="276681" cy="186115"/>
          </a:xfrm>
          <a:prstGeom prst="rect">
            <a:avLst/>
          </a:prstGeom>
        </p:spPr>
        <p:txBody>
          <a:bodyPr lIns="0" tIns="0" rIns="0" bIns="0" anchor="ctr" anchorCtr="0"/>
          <a:lstStyle>
            <a:defPPr>
              <a:defRPr lang="en-GB"/>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08BDDC8D-36E9-467E-8CF1-750845950A7F}" type="slidenum">
              <a:rPr lang="en-GB" sz="612" smtClean="0">
                <a:solidFill>
                  <a:schemeClr val="bg1"/>
                </a:solidFill>
              </a:rPr>
              <a:pPr algn="r"/>
              <a:t>‹#›</a:t>
            </a:fld>
            <a:endParaRPr lang="en-GB" sz="612" dirty="0">
              <a:solidFill>
                <a:schemeClr val="bg1"/>
              </a:solidFill>
            </a:endParaRPr>
          </a:p>
        </p:txBody>
      </p:sp>
      <p:pic>
        <p:nvPicPr>
          <p:cNvPr id="7" name="Picture 6">
            <a:extLst>
              <a:ext uri="{FF2B5EF4-FFF2-40B4-BE49-F238E27FC236}">
                <a16:creationId xmlns:a16="http://schemas.microsoft.com/office/drawing/2014/main" id="{FA3ACAC0-EF61-436B-BB41-11D64F50CC47}"/>
              </a:ext>
            </a:extLst>
          </p:cNvPr>
          <p:cNvPicPr>
            <a:picLocks noChangeAspect="1"/>
          </p:cNvPicPr>
          <p:nvPr userDrawn="1"/>
        </p:nvPicPr>
        <p:blipFill>
          <a:blip r:embed="rId3"/>
          <a:stretch>
            <a:fillRect/>
          </a:stretch>
        </p:blipFill>
        <p:spPr>
          <a:xfrm>
            <a:off x="8034788" y="261202"/>
            <a:ext cx="659582" cy="524700"/>
          </a:xfrm>
          <a:prstGeom prst="rect">
            <a:avLst/>
          </a:prstGeom>
        </p:spPr>
      </p:pic>
      <p:sp>
        <p:nvSpPr>
          <p:cNvPr id="8" name="TextBox 7">
            <a:extLst>
              <a:ext uri="{FF2B5EF4-FFF2-40B4-BE49-F238E27FC236}">
                <a16:creationId xmlns:a16="http://schemas.microsoft.com/office/drawing/2014/main" id="{26E2BD47-A2BC-4A48-85F8-9FD5DCEEBCEF}"/>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tx2"/>
                </a:solidFill>
                <a:latin typeface="RN House Sans Regular" panose="020B0504020203020204" pitchFamily="34" charset="0"/>
                <a:cs typeface="Arial" panose="020B0604020202020204" pitchFamily="34" charset="0"/>
              </a:rPr>
              <a:t>Document Classification: Internal</a:t>
            </a:r>
            <a:endParaRPr lang="en-GB" sz="612" dirty="0" err="1">
              <a:solidFill>
                <a:schemeClr val="tx2"/>
              </a:solidFill>
              <a:latin typeface="RN House Sans Regular" panose="020B0504020203020204" pitchFamily="34" charset="0"/>
              <a:cs typeface="Arial" panose="020B0604020202020204" pitchFamily="34" charset="0"/>
            </a:endParaRPr>
          </a:p>
        </p:txBody>
      </p:sp>
    </p:spTree>
    <p:extLst>
      <p:ext uri="{BB962C8B-B14F-4D97-AF65-F5344CB8AC3E}">
        <p14:creationId xmlns:p14="http://schemas.microsoft.com/office/powerpoint/2010/main" val="7358771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90" y="1542793"/>
            <a:ext cx="5516466" cy="1008202"/>
          </a:xfrm>
        </p:spPr>
        <p:txBody>
          <a:bodyPr wrap="square" anchor="t" anchorCtr="0">
            <a:noAutofit/>
          </a:bodyPr>
          <a:lstStyle>
            <a:lvl1pPr marL="0" indent="0">
              <a:lnSpc>
                <a:spcPct val="100000"/>
              </a:lnSpc>
              <a:defRPr sz="4081" b="1" baseline="0"/>
            </a:lvl1pPr>
          </a:lstStyle>
          <a:p>
            <a:r>
              <a:rPr lang="en-GB" noProof="0" dirty="0"/>
              <a:t>Click to add title</a:t>
            </a:r>
          </a:p>
        </p:txBody>
      </p:sp>
      <p:sp>
        <p:nvSpPr>
          <p:cNvPr id="5" name="Subtitle"/>
          <p:cNvSpPr>
            <a:spLocks noGrp="1"/>
          </p:cNvSpPr>
          <p:nvPr>
            <p:ph type="subTitle" idx="1" hasCustomPrompt="1"/>
          </p:nvPr>
        </p:nvSpPr>
        <p:spPr bwMode="gray">
          <a:xfrm>
            <a:off x="400190" y="3420573"/>
            <a:ext cx="5516466" cy="377127"/>
          </a:xfrm>
        </p:spPr>
        <p:txBody>
          <a:bodyPr anchor="t" anchorCtr="0">
            <a:noAutofit/>
          </a:bodyPr>
          <a:lstStyle>
            <a:lvl1pPr marL="0" indent="0" algn="l">
              <a:spcBef>
                <a:spcPts val="0"/>
              </a:spcBef>
              <a:buNone/>
              <a:defRPr sz="1224" b="0" baseline="0">
                <a:solidFill>
                  <a:schemeClr val="tx2"/>
                </a:solidFill>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Slide Number">
            <a:extLst>
              <a:ext uri="{FF2B5EF4-FFF2-40B4-BE49-F238E27FC236}">
                <a16:creationId xmlns:a16="http://schemas.microsoft.com/office/drawing/2014/main" id="{AE0D974B-0810-4444-9046-64825F657D1F}"/>
              </a:ext>
            </a:extLst>
          </p:cNvPr>
          <p:cNvSpPr txBox="1">
            <a:spLocks/>
          </p:cNvSpPr>
          <p:nvPr userDrawn="1"/>
        </p:nvSpPr>
        <p:spPr bwMode="gray">
          <a:xfrm>
            <a:off x="8466531" y="4801016"/>
            <a:ext cx="276681" cy="186115"/>
          </a:xfrm>
          <a:prstGeom prst="rect">
            <a:avLst/>
          </a:prstGeom>
        </p:spPr>
        <p:txBody>
          <a:bodyPr lIns="0" tIns="0" rIns="0" bIns="0" anchor="ctr" anchorCtr="0"/>
          <a:lstStyle>
            <a:defPPr>
              <a:defRPr lang="en-GB"/>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08BDDC8D-36E9-467E-8CF1-750845950A7F}" type="slidenum">
              <a:rPr lang="en-GB" sz="612" smtClean="0">
                <a:solidFill>
                  <a:schemeClr val="tx2"/>
                </a:solidFill>
              </a:rPr>
              <a:pPr algn="r"/>
              <a:t>‹#›</a:t>
            </a:fld>
            <a:endParaRPr lang="en-GB" sz="612" dirty="0">
              <a:solidFill>
                <a:schemeClr val="tx2"/>
              </a:solidFill>
            </a:endParaRPr>
          </a:p>
        </p:txBody>
      </p:sp>
      <p:sp>
        <p:nvSpPr>
          <p:cNvPr id="7" name="Rectangle 6">
            <a:extLst>
              <a:ext uri="{FF2B5EF4-FFF2-40B4-BE49-F238E27FC236}">
                <a16:creationId xmlns:a16="http://schemas.microsoft.com/office/drawing/2014/main" id="{8BCC5C30-6E15-4DCB-9E02-CFAF127E2C9D}"/>
              </a:ext>
            </a:extLst>
          </p:cNvPr>
          <p:cNvSpPr/>
          <p:nvPr userDrawn="1"/>
        </p:nvSpPr>
        <p:spPr>
          <a:xfrm>
            <a:off x="7905976" y="114036"/>
            <a:ext cx="901368" cy="844903"/>
          </a:xfrm>
          <a:prstGeom prst="rect">
            <a:avLst/>
          </a:prstGeom>
          <a:solidFill>
            <a:srgbClr val="D14793"/>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9" name="TextBox 8">
            <a:extLst>
              <a:ext uri="{FF2B5EF4-FFF2-40B4-BE49-F238E27FC236}">
                <a16:creationId xmlns:a16="http://schemas.microsoft.com/office/drawing/2014/main" id="{3C6B7298-A12A-41F5-A286-15D259FC2E9C}"/>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tx2"/>
                </a:solidFill>
                <a:latin typeface="RN House Sans Regular" panose="020B0504020203020204" pitchFamily="34" charset="0"/>
                <a:cs typeface="Arial" panose="020B0604020202020204" pitchFamily="34" charset="0"/>
              </a:rPr>
              <a:t>Document Classification: Internal</a:t>
            </a:r>
            <a:endParaRPr lang="en-GB" sz="612" dirty="0" err="1">
              <a:solidFill>
                <a:schemeClr val="tx2"/>
              </a:solidFill>
              <a:latin typeface="RN House Sans Regular" panose="020B0504020203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31F4E49-85A8-4B2D-ACE9-FEDBE36CDBDC}"/>
              </a:ext>
            </a:extLst>
          </p:cNvPr>
          <p:cNvPicPr>
            <a:picLocks noChangeAspect="1"/>
          </p:cNvPicPr>
          <p:nvPr userDrawn="1"/>
        </p:nvPicPr>
        <p:blipFill>
          <a:blip r:embed="rId3"/>
          <a:stretch>
            <a:fillRect/>
          </a:stretch>
        </p:blipFill>
        <p:spPr>
          <a:xfrm>
            <a:off x="8034788" y="261202"/>
            <a:ext cx="659582" cy="524700"/>
          </a:xfrm>
          <a:prstGeom prst="rect">
            <a:avLst/>
          </a:prstGeom>
        </p:spPr>
      </p:pic>
    </p:spTree>
    <p:extLst>
      <p:ext uri="{BB962C8B-B14F-4D97-AF65-F5344CB8AC3E}">
        <p14:creationId xmlns:p14="http://schemas.microsoft.com/office/powerpoint/2010/main" val="2231406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5" name="Subtitle"/>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7" name="TextBox 6">
            <a:extLst>
              <a:ext uri="{FF2B5EF4-FFF2-40B4-BE49-F238E27FC236}">
                <a16:creationId xmlns:a16="http://schemas.microsoft.com/office/drawing/2014/main" id="{BDC44A5C-1B41-48C8-9420-37A9EAB4E309}"/>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BFBC6A4-C00B-4510-812E-5F6EE7F4911E}"/>
              </a:ext>
            </a:extLst>
          </p:cNvPr>
          <p:cNvSpPr/>
          <p:nvPr userDrawn="1"/>
        </p:nvSpPr>
        <p:spPr>
          <a:xfrm>
            <a:off x="7665720" y="167640"/>
            <a:ext cx="1257300" cy="1619119"/>
          </a:xfrm>
          <a:prstGeom prst="rect">
            <a:avLst/>
          </a:prstGeom>
          <a:solidFill>
            <a:srgbClr val="FAD9EA"/>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pic>
        <p:nvPicPr>
          <p:cNvPr id="10" name="Picture 9">
            <a:extLst>
              <a:ext uri="{FF2B5EF4-FFF2-40B4-BE49-F238E27FC236}">
                <a16:creationId xmlns:a16="http://schemas.microsoft.com/office/drawing/2014/main" id="{9B69B815-3A30-4A53-9DEF-BBD0A6DFB963}"/>
              </a:ext>
            </a:extLst>
          </p:cNvPr>
          <p:cNvPicPr>
            <a:picLocks noChangeAspect="1"/>
          </p:cNvPicPr>
          <p:nvPr userDrawn="1"/>
        </p:nvPicPr>
        <p:blipFill>
          <a:blip r:embed="rId3"/>
          <a:stretch>
            <a:fillRect/>
          </a:stretch>
        </p:blipFill>
        <p:spPr>
          <a:xfrm>
            <a:off x="8007743" y="378657"/>
            <a:ext cx="586706" cy="894808"/>
          </a:xfrm>
          <a:prstGeom prst="rect">
            <a:avLst/>
          </a:prstGeom>
        </p:spPr>
      </p:pic>
    </p:spTree>
    <p:extLst>
      <p:ext uri="{BB962C8B-B14F-4D97-AF65-F5344CB8AC3E}">
        <p14:creationId xmlns:p14="http://schemas.microsoft.com/office/powerpoint/2010/main" val="16636634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6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7DF988-7C9F-471A-8FE1-5EEACA93F55F}"/>
              </a:ext>
            </a:extLst>
          </p:cNvPr>
          <p:cNvSpPr/>
          <p:nvPr userDrawn="1"/>
        </p:nvSpPr>
        <p:spPr>
          <a:xfrm>
            <a:off x="0" y="0"/>
            <a:ext cx="6238988" cy="5143500"/>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4" name="Title"/>
          <p:cNvSpPr>
            <a:spLocks noGrp="1"/>
          </p:cNvSpPr>
          <p:nvPr>
            <p:ph type="ctrTitle" hasCustomPrompt="1"/>
          </p:nvPr>
        </p:nvSpPr>
        <p:spPr bwMode="gray">
          <a:xfrm>
            <a:off x="400190" y="1542793"/>
            <a:ext cx="5516466" cy="1008202"/>
          </a:xfrm>
        </p:spPr>
        <p:txBody>
          <a:bodyPr wrap="square" anchor="t" anchorCtr="0">
            <a:noAutofit/>
          </a:bodyPr>
          <a:lstStyle>
            <a:lvl1pPr marL="0" indent="0">
              <a:lnSpc>
                <a:spcPct val="100000"/>
              </a:lnSpc>
              <a:defRPr sz="4081" b="1" baseline="0"/>
            </a:lvl1pPr>
          </a:lstStyle>
          <a:p>
            <a:r>
              <a:rPr lang="en-GB" noProof="0" dirty="0"/>
              <a:t>Click to add title</a:t>
            </a:r>
          </a:p>
        </p:txBody>
      </p:sp>
      <p:sp>
        <p:nvSpPr>
          <p:cNvPr id="5" name="Subtitle"/>
          <p:cNvSpPr>
            <a:spLocks noGrp="1"/>
          </p:cNvSpPr>
          <p:nvPr>
            <p:ph type="subTitle" idx="1" hasCustomPrompt="1"/>
          </p:nvPr>
        </p:nvSpPr>
        <p:spPr bwMode="gray">
          <a:xfrm>
            <a:off x="400190" y="3420573"/>
            <a:ext cx="5516466" cy="377127"/>
          </a:xfrm>
        </p:spPr>
        <p:txBody>
          <a:bodyPr anchor="t" anchorCtr="0">
            <a:noAutofit/>
          </a:bodyPr>
          <a:lstStyle>
            <a:lvl1pPr marL="0" indent="0" algn="l">
              <a:spcBef>
                <a:spcPts val="0"/>
              </a:spcBef>
              <a:buNone/>
              <a:defRPr sz="1224" b="0" baseline="0">
                <a:solidFill>
                  <a:schemeClr val="tx2"/>
                </a:solidFill>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Slide Number">
            <a:extLst>
              <a:ext uri="{FF2B5EF4-FFF2-40B4-BE49-F238E27FC236}">
                <a16:creationId xmlns:a16="http://schemas.microsoft.com/office/drawing/2014/main" id="{AE0D974B-0810-4444-9046-64825F657D1F}"/>
              </a:ext>
            </a:extLst>
          </p:cNvPr>
          <p:cNvSpPr txBox="1">
            <a:spLocks/>
          </p:cNvSpPr>
          <p:nvPr userDrawn="1"/>
        </p:nvSpPr>
        <p:spPr bwMode="gray">
          <a:xfrm>
            <a:off x="8466531" y="4801016"/>
            <a:ext cx="276681" cy="186115"/>
          </a:xfrm>
          <a:prstGeom prst="rect">
            <a:avLst/>
          </a:prstGeom>
        </p:spPr>
        <p:txBody>
          <a:bodyPr lIns="0" tIns="0" rIns="0" bIns="0" anchor="ctr" anchorCtr="0"/>
          <a:lstStyle>
            <a:defPPr>
              <a:defRPr lang="en-GB"/>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08BDDC8D-36E9-467E-8CF1-750845950A7F}" type="slidenum">
              <a:rPr lang="en-GB" sz="612" smtClean="0">
                <a:solidFill>
                  <a:schemeClr val="tx2"/>
                </a:solidFill>
              </a:rPr>
              <a:pPr algn="r"/>
              <a:t>‹#›</a:t>
            </a:fld>
            <a:endParaRPr lang="en-GB" sz="612" dirty="0">
              <a:solidFill>
                <a:schemeClr val="tx2"/>
              </a:solidFill>
            </a:endParaRPr>
          </a:p>
        </p:txBody>
      </p:sp>
      <p:sp>
        <p:nvSpPr>
          <p:cNvPr id="8" name="Rectangle 7">
            <a:extLst>
              <a:ext uri="{FF2B5EF4-FFF2-40B4-BE49-F238E27FC236}">
                <a16:creationId xmlns:a16="http://schemas.microsoft.com/office/drawing/2014/main" id="{45FCBA60-99E5-4CE3-9685-C0AB84D045C1}"/>
              </a:ext>
            </a:extLst>
          </p:cNvPr>
          <p:cNvSpPr/>
          <p:nvPr userDrawn="1"/>
        </p:nvSpPr>
        <p:spPr>
          <a:xfrm>
            <a:off x="7905976" y="114036"/>
            <a:ext cx="901368" cy="844903"/>
          </a:xfrm>
          <a:prstGeom prst="rect">
            <a:avLst/>
          </a:prstGeom>
          <a:solidFill>
            <a:srgbClr val="D14793"/>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10" name="TextBox 9">
            <a:extLst>
              <a:ext uri="{FF2B5EF4-FFF2-40B4-BE49-F238E27FC236}">
                <a16:creationId xmlns:a16="http://schemas.microsoft.com/office/drawing/2014/main" id="{015A8564-B8AD-45A0-B008-A530D7A6BF1C}"/>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tx2"/>
                </a:solidFill>
                <a:latin typeface="RN House Sans Regular" panose="020B0504020203020204" pitchFamily="34" charset="0"/>
                <a:cs typeface="Arial" panose="020B0604020202020204" pitchFamily="34" charset="0"/>
              </a:rPr>
              <a:t>Document Classification: Internal</a:t>
            </a:r>
            <a:endParaRPr lang="en-GB" sz="612" dirty="0" err="1">
              <a:solidFill>
                <a:schemeClr val="tx2"/>
              </a:solidFill>
              <a:latin typeface="RN House Sans Regular" panose="020B0504020203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A47F1082-DBEC-4E15-B33B-4E21B07FF52F}"/>
              </a:ext>
            </a:extLst>
          </p:cNvPr>
          <p:cNvPicPr>
            <a:picLocks noChangeAspect="1"/>
          </p:cNvPicPr>
          <p:nvPr userDrawn="1"/>
        </p:nvPicPr>
        <p:blipFill>
          <a:blip r:embed="rId3"/>
          <a:stretch>
            <a:fillRect/>
          </a:stretch>
        </p:blipFill>
        <p:spPr>
          <a:xfrm>
            <a:off x="8034788" y="261202"/>
            <a:ext cx="659582" cy="524700"/>
          </a:xfrm>
          <a:prstGeom prst="rect">
            <a:avLst/>
          </a:prstGeom>
        </p:spPr>
      </p:pic>
    </p:spTree>
    <p:extLst>
      <p:ext uri="{BB962C8B-B14F-4D97-AF65-F5344CB8AC3E}">
        <p14:creationId xmlns:p14="http://schemas.microsoft.com/office/powerpoint/2010/main" val="36362585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400190" y="1542793"/>
            <a:ext cx="5516466" cy="1008202"/>
          </a:xfrm>
        </p:spPr>
        <p:txBody>
          <a:bodyPr wrap="square" anchor="t" anchorCtr="0">
            <a:noAutofit/>
          </a:bodyPr>
          <a:lstStyle>
            <a:lvl1pPr marL="0" indent="0">
              <a:lnSpc>
                <a:spcPct val="100000"/>
              </a:lnSpc>
              <a:defRPr sz="4081" b="1" baseline="0"/>
            </a:lvl1pPr>
          </a:lstStyle>
          <a:p>
            <a:r>
              <a:rPr lang="en-GB" noProof="0" dirty="0"/>
              <a:t>Click to add title</a:t>
            </a:r>
          </a:p>
        </p:txBody>
      </p:sp>
      <p:sp>
        <p:nvSpPr>
          <p:cNvPr id="5" name="Subtitle"/>
          <p:cNvSpPr>
            <a:spLocks noGrp="1"/>
          </p:cNvSpPr>
          <p:nvPr>
            <p:ph type="subTitle" idx="1" hasCustomPrompt="1"/>
          </p:nvPr>
        </p:nvSpPr>
        <p:spPr bwMode="gray">
          <a:xfrm>
            <a:off x="400190" y="3420573"/>
            <a:ext cx="5516466" cy="377127"/>
          </a:xfrm>
        </p:spPr>
        <p:txBody>
          <a:bodyPr anchor="t" anchorCtr="0">
            <a:noAutofit/>
          </a:bodyPr>
          <a:lstStyle>
            <a:lvl1pPr marL="0" indent="0" algn="l">
              <a:spcBef>
                <a:spcPts val="0"/>
              </a:spcBef>
              <a:buNone/>
              <a:defRPr sz="1224" b="0" baseline="0">
                <a:solidFill>
                  <a:schemeClr val="tx2"/>
                </a:solidFill>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Slide Number">
            <a:extLst>
              <a:ext uri="{FF2B5EF4-FFF2-40B4-BE49-F238E27FC236}">
                <a16:creationId xmlns:a16="http://schemas.microsoft.com/office/drawing/2014/main" id="{0BD16C24-EE92-4364-AB33-9326890E574A}"/>
              </a:ext>
            </a:extLst>
          </p:cNvPr>
          <p:cNvSpPr txBox="1">
            <a:spLocks/>
          </p:cNvSpPr>
          <p:nvPr userDrawn="1"/>
        </p:nvSpPr>
        <p:spPr bwMode="gray">
          <a:xfrm>
            <a:off x="8466531" y="4801016"/>
            <a:ext cx="276681" cy="186115"/>
          </a:xfrm>
          <a:prstGeom prst="rect">
            <a:avLst/>
          </a:prstGeom>
        </p:spPr>
        <p:txBody>
          <a:bodyPr lIns="0" tIns="0" rIns="0" bIns="0" anchor="ctr" anchorCtr="0"/>
          <a:lstStyle>
            <a:defPPr>
              <a:defRPr lang="en-GB"/>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08BDDC8D-36E9-467E-8CF1-750845950A7F}" type="slidenum">
              <a:rPr lang="en-GB" sz="612" smtClean="0">
                <a:solidFill>
                  <a:schemeClr val="tx2"/>
                </a:solidFill>
              </a:rPr>
              <a:pPr algn="r"/>
              <a:t>‹#›</a:t>
            </a:fld>
            <a:endParaRPr lang="en-GB" sz="612" dirty="0">
              <a:solidFill>
                <a:schemeClr val="tx2"/>
              </a:solidFill>
            </a:endParaRPr>
          </a:p>
        </p:txBody>
      </p:sp>
      <p:sp>
        <p:nvSpPr>
          <p:cNvPr id="7" name="Rectangle 6">
            <a:extLst>
              <a:ext uri="{FF2B5EF4-FFF2-40B4-BE49-F238E27FC236}">
                <a16:creationId xmlns:a16="http://schemas.microsoft.com/office/drawing/2014/main" id="{382CD550-8D82-407E-8B0F-54452DAD3141}"/>
              </a:ext>
            </a:extLst>
          </p:cNvPr>
          <p:cNvSpPr/>
          <p:nvPr userDrawn="1"/>
        </p:nvSpPr>
        <p:spPr>
          <a:xfrm>
            <a:off x="7905976" y="114036"/>
            <a:ext cx="901368" cy="844903"/>
          </a:xfrm>
          <a:prstGeom prst="rect">
            <a:avLst/>
          </a:prstGeom>
          <a:solidFill>
            <a:srgbClr val="F9B20C"/>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9" name="TextBox 8">
            <a:extLst>
              <a:ext uri="{FF2B5EF4-FFF2-40B4-BE49-F238E27FC236}">
                <a16:creationId xmlns:a16="http://schemas.microsoft.com/office/drawing/2014/main" id="{64133046-98E0-4F3B-A42A-AEEC2108C6A8}"/>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tx2"/>
                </a:solidFill>
                <a:latin typeface="RN House Sans Regular" panose="020B0504020203020204" pitchFamily="34" charset="0"/>
                <a:cs typeface="Arial" panose="020B0604020202020204" pitchFamily="34" charset="0"/>
              </a:rPr>
              <a:t>Document Classification: Internal</a:t>
            </a:r>
            <a:endParaRPr lang="en-GB" sz="612" dirty="0" err="1">
              <a:solidFill>
                <a:schemeClr val="tx2"/>
              </a:solidFill>
              <a:latin typeface="RN House Sans Regular" panose="020B0504020203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34E8186A-BE52-46CC-8A3D-6FE963E45ED2}"/>
              </a:ext>
            </a:extLst>
          </p:cNvPr>
          <p:cNvPicPr>
            <a:picLocks noChangeAspect="1"/>
          </p:cNvPicPr>
          <p:nvPr userDrawn="1"/>
        </p:nvPicPr>
        <p:blipFill>
          <a:blip r:embed="rId3"/>
          <a:stretch>
            <a:fillRect/>
          </a:stretch>
        </p:blipFill>
        <p:spPr>
          <a:xfrm>
            <a:off x="8034788" y="261202"/>
            <a:ext cx="659582" cy="524700"/>
          </a:xfrm>
          <a:prstGeom prst="rect">
            <a:avLst/>
          </a:prstGeom>
        </p:spPr>
      </p:pic>
    </p:spTree>
    <p:extLst>
      <p:ext uri="{BB962C8B-B14F-4D97-AF65-F5344CB8AC3E}">
        <p14:creationId xmlns:p14="http://schemas.microsoft.com/office/powerpoint/2010/main" val="21705926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7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1261FB-68A1-4515-8771-6B5F8A3897AC}"/>
              </a:ext>
            </a:extLst>
          </p:cNvPr>
          <p:cNvSpPr/>
          <p:nvPr userDrawn="1"/>
        </p:nvSpPr>
        <p:spPr>
          <a:xfrm>
            <a:off x="0" y="0"/>
            <a:ext cx="6238988" cy="5143500"/>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4" name="Title"/>
          <p:cNvSpPr>
            <a:spLocks noGrp="1"/>
          </p:cNvSpPr>
          <p:nvPr>
            <p:ph type="ctrTitle" hasCustomPrompt="1"/>
          </p:nvPr>
        </p:nvSpPr>
        <p:spPr bwMode="gray">
          <a:xfrm>
            <a:off x="400190" y="1542793"/>
            <a:ext cx="5516466" cy="1008202"/>
          </a:xfrm>
        </p:spPr>
        <p:txBody>
          <a:bodyPr wrap="square" anchor="t" anchorCtr="0">
            <a:noAutofit/>
          </a:bodyPr>
          <a:lstStyle>
            <a:lvl1pPr marL="0" indent="0">
              <a:lnSpc>
                <a:spcPct val="100000"/>
              </a:lnSpc>
              <a:defRPr sz="4081" b="1" baseline="0"/>
            </a:lvl1pPr>
          </a:lstStyle>
          <a:p>
            <a:r>
              <a:rPr lang="en-GB" noProof="0" dirty="0"/>
              <a:t>Click to add title</a:t>
            </a:r>
          </a:p>
        </p:txBody>
      </p:sp>
      <p:sp>
        <p:nvSpPr>
          <p:cNvPr id="5" name="Subtitle"/>
          <p:cNvSpPr>
            <a:spLocks noGrp="1"/>
          </p:cNvSpPr>
          <p:nvPr>
            <p:ph type="subTitle" idx="1" hasCustomPrompt="1"/>
          </p:nvPr>
        </p:nvSpPr>
        <p:spPr bwMode="gray">
          <a:xfrm>
            <a:off x="400190" y="3420573"/>
            <a:ext cx="5516466" cy="377127"/>
          </a:xfrm>
        </p:spPr>
        <p:txBody>
          <a:bodyPr anchor="t" anchorCtr="0">
            <a:noAutofit/>
          </a:bodyPr>
          <a:lstStyle>
            <a:lvl1pPr marL="0" indent="0" algn="l">
              <a:spcBef>
                <a:spcPts val="0"/>
              </a:spcBef>
              <a:buNone/>
              <a:defRPr sz="1224" b="0" baseline="0">
                <a:solidFill>
                  <a:schemeClr val="tx2"/>
                </a:solidFill>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Slide Number">
            <a:extLst>
              <a:ext uri="{FF2B5EF4-FFF2-40B4-BE49-F238E27FC236}">
                <a16:creationId xmlns:a16="http://schemas.microsoft.com/office/drawing/2014/main" id="{0BD16C24-EE92-4364-AB33-9326890E574A}"/>
              </a:ext>
            </a:extLst>
          </p:cNvPr>
          <p:cNvSpPr txBox="1">
            <a:spLocks/>
          </p:cNvSpPr>
          <p:nvPr userDrawn="1"/>
        </p:nvSpPr>
        <p:spPr bwMode="gray">
          <a:xfrm>
            <a:off x="8466531" y="4801016"/>
            <a:ext cx="276681" cy="186115"/>
          </a:xfrm>
          <a:prstGeom prst="rect">
            <a:avLst/>
          </a:prstGeom>
        </p:spPr>
        <p:txBody>
          <a:bodyPr lIns="0" tIns="0" rIns="0" bIns="0" anchor="ctr" anchorCtr="0"/>
          <a:lstStyle>
            <a:defPPr>
              <a:defRPr lang="en-GB"/>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08BDDC8D-36E9-467E-8CF1-750845950A7F}" type="slidenum">
              <a:rPr lang="en-GB" sz="612" smtClean="0">
                <a:solidFill>
                  <a:schemeClr val="tx2"/>
                </a:solidFill>
              </a:rPr>
              <a:pPr algn="r"/>
              <a:t>‹#›</a:t>
            </a:fld>
            <a:endParaRPr lang="en-GB" sz="612" dirty="0">
              <a:solidFill>
                <a:schemeClr val="tx2"/>
              </a:solidFill>
            </a:endParaRPr>
          </a:p>
        </p:txBody>
      </p:sp>
      <p:sp>
        <p:nvSpPr>
          <p:cNvPr id="8" name="Rectangle 7">
            <a:extLst>
              <a:ext uri="{FF2B5EF4-FFF2-40B4-BE49-F238E27FC236}">
                <a16:creationId xmlns:a16="http://schemas.microsoft.com/office/drawing/2014/main" id="{B837EC58-4F62-4475-B45D-DF5CB4930BC7}"/>
              </a:ext>
            </a:extLst>
          </p:cNvPr>
          <p:cNvSpPr/>
          <p:nvPr userDrawn="1"/>
        </p:nvSpPr>
        <p:spPr>
          <a:xfrm>
            <a:off x="7905976" y="114036"/>
            <a:ext cx="901368" cy="844903"/>
          </a:xfrm>
          <a:prstGeom prst="rect">
            <a:avLst/>
          </a:prstGeom>
          <a:solidFill>
            <a:srgbClr val="F9B20C"/>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10" name="TextBox 9">
            <a:extLst>
              <a:ext uri="{FF2B5EF4-FFF2-40B4-BE49-F238E27FC236}">
                <a16:creationId xmlns:a16="http://schemas.microsoft.com/office/drawing/2014/main" id="{14E1A564-7D91-4598-8906-42598F3FFC2D}"/>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tx2"/>
                </a:solidFill>
                <a:latin typeface="RN House Sans Regular" panose="020B0504020203020204" pitchFamily="34" charset="0"/>
                <a:cs typeface="Arial" panose="020B0604020202020204" pitchFamily="34" charset="0"/>
              </a:rPr>
              <a:t>Document Classification: Internal</a:t>
            </a:r>
            <a:endParaRPr lang="en-GB" sz="612" dirty="0" err="1">
              <a:solidFill>
                <a:schemeClr val="tx2"/>
              </a:solidFill>
              <a:latin typeface="RN House Sans Regular" panose="020B0504020203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AD5596D-C52B-4FD0-A6AC-08BE942AE581}"/>
              </a:ext>
            </a:extLst>
          </p:cNvPr>
          <p:cNvPicPr>
            <a:picLocks noChangeAspect="1"/>
          </p:cNvPicPr>
          <p:nvPr userDrawn="1"/>
        </p:nvPicPr>
        <p:blipFill>
          <a:blip r:embed="rId3"/>
          <a:stretch>
            <a:fillRect/>
          </a:stretch>
        </p:blipFill>
        <p:spPr>
          <a:xfrm>
            <a:off x="8034788" y="261202"/>
            <a:ext cx="659582" cy="524700"/>
          </a:xfrm>
          <a:prstGeom prst="rect">
            <a:avLst/>
          </a:prstGeom>
        </p:spPr>
      </p:pic>
    </p:spTree>
    <p:extLst>
      <p:ext uri="{BB962C8B-B14F-4D97-AF65-F5344CB8AC3E}">
        <p14:creationId xmlns:p14="http://schemas.microsoft.com/office/powerpoint/2010/main" val="16455047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3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cNvSpPr>
            <a:spLocks noGrp="1"/>
          </p:cNvSpPr>
          <p:nvPr>
            <p:ph type="ctrTitle" hasCustomPrompt="1"/>
          </p:nvPr>
        </p:nvSpPr>
        <p:spPr bwMode="gray">
          <a:xfrm>
            <a:off x="3229792" y="1542793"/>
            <a:ext cx="5516466" cy="1008202"/>
          </a:xfrm>
        </p:spPr>
        <p:txBody>
          <a:bodyPr wrap="square" anchor="t" anchorCtr="0">
            <a:noAutofit/>
          </a:bodyPr>
          <a:lstStyle>
            <a:lvl1pPr marL="0" indent="0">
              <a:lnSpc>
                <a:spcPct val="100000"/>
              </a:lnSpc>
              <a:defRPr sz="4081" b="1" baseline="0"/>
            </a:lvl1pPr>
          </a:lstStyle>
          <a:p>
            <a:r>
              <a:rPr lang="en-GB" noProof="0" dirty="0"/>
              <a:t>Click to add title</a:t>
            </a:r>
          </a:p>
        </p:txBody>
      </p:sp>
      <p:sp>
        <p:nvSpPr>
          <p:cNvPr id="5" name="Subtitle"/>
          <p:cNvSpPr>
            <a:spLocks noGrp="1"/>
          </p:cNvSpPr>
          <p:nvPr>
            <p:ph type="subTitle" idx="1" hasCustomPrompt="1"/>
          </p:nvPr>
        </p:nvSpPr>
        <p:spPr bwMode="gray">
          <a:xfrm>
            <a:off x="3229792" y="3420573"/>
            <a:ext cx="5516466" cy="377127"/>
          </a:xfrm>
        </p:spPr>
        <p:txBody>
          <a:bodyPr anchor="t" anchorCtr="0">
            <a:noAutofit/>
          </a:bodyPr>
          <a:lstStyle>
            <a:lvl1pPr marL="0" indent="0" algn="l">
              <a:spcBef>
                <a:spcPts val="0"/>
              </a:spcBef>
              <a:buNone/>
              <a:defRPr sz="1224" b="0" baseline="0">
                <a:solidFill>
                  <a:schemeClr val="tx2"/>
                </a:solidFill>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6" name="Slide Number">
            <a:extLst>
              <a:ext uri="{FF2B5EF4-FFF2-40B4-BE49-F238E27FC236}">
                <a16:creationId xmlns:a16="http://schemas.microsoft.com/office/drawing/2014/main" id="{56A2CF40-AB59-460B-8B2F-2547B70B4F3C}"/>
              </a:ext>
            </a:extLst>
          </p:cNvPr>
          <p:cNvSpPr txBox="1">
            <a:spLocks/>
          </p:cNvSpPr>
          <p:nvPr userDrawn="1"/>
        </p:nvSpPr>
        <p:spPr bwMode="gray">
          <a:xfrm>
            <a:off x="8466531" y="4801016"/>
            <a:ext cx="276681" cy="186115"/>
          </a:xfrm>
          <a:prstGeom prst="rect">
            <a:avLst/>
          </a:prstGeom>
        </p:spPr>
        <p:txBody>
          <a:bodyPr lIns="0" tIns="0" rIns="0" bIns="0" anchor="ctr" anchorCtr="0"/>
          <a:lstStyle>
            <a:defPPr>
              <a:defRPr lang="en-GB"/>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08BDDC8D-36E9-467E-8CF1-750845950A7F}" type="slidenum">
              <a:rPr lang="en-GB" sz="612" smtClean="0">
                <a:solidFill>
                  <a:schemeClr val="tx2"/>
                </a:solidFill>
              </a:rPr>
              <a:pPr algn="r"/>
              <a:t>‹#›</a:t>
            </a:fld>
            <a:endParaRPr lang="en-GB" sz="612" dirty="0">
              <a:solidFill>
                <a:schemeClr val="tx2"/>
              </a:solidFill>
            </a:endParaRPr>
          </a:p>
        </p:txBody>
      </p:sp>
      <p:sp>
        <p:nvSpPr>
          <p:cNvPr id="7" name="Rectangle 6">
            <a:extLst>
              <a:ext uri="{FF2B5EF4-FFF2-40B4-BE49-F238E27FC236}">
                <a16:creationId xmlns:a16="http://schemas.microsoft.com/office/drawing/2014/main" id="{8D4F7D04-A70A-4A0D-A6E9-4351C979A5F5}"/>
              </a:ext>
            </a:extLst>
          </p:cNvPr>
          <p:cNvSpPr/>
          <p:nvPr userDrawn="1"/>
        </p:nvSpPr>
        <p:spPr>
          <a:xfrm>
            <a:off x="7905976" y="114036"/>
            <a:ext cx="901368" cy="844903"/>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9" name="TextBox 8">
            <a:extLst>
              <a:ext uri="{FF2B5EF4-FFF2-40B4-BE49-F238E27FC236}">
                <a16:creationId xmlns:a16="http://schemas.microsoft.com/office/drawing/2014/main" id="{A2717D6F-7EDE-4350-9DEE-3DB42B726D0D}"/>
              </a:ext>
            </a:extLst>
          </p:cNvPr>
          <p:cNvSpPr txBox="1"/>
          <p:nvPr userDrawn="1"/>
        </p:nvSpPr>
        <p:spPr>
          <a:xfrm>
            <a:off x="3229792" y="4846967"/>
            <a:ext cx="1175002" cy="94193"/>
          </a:xfrm>
          <a:prstGeom prst="rect">
            <a:avLst/>
          </a:prstGeom>
          <a:noFill/>
        </p:spPr>
        <p:txBody>
          <a:bodyPr wrap="none" lIns="0" tIns="0" rIns="0" bIns="0" rtlCol="0">
            <a:spAutoFit/>
          </a:bodyPr>
          <a:lstStyle/>
          <a:p>
            <a:pPr algn="l"/>
            <a:r>
              <a:rPr lang="en-IN" sz="612" dirty="0">
                <a:solidFill>
                  <a:schemeClr val="tx2"/>
                </a:solidFill>
                <a:latin typeface="RN House Sans Regular" panose="020B0504020203020204" pitchFamily="34" charset="0"/>
                <a:cs typeface="Arial" panose="020B0604020202020204" pitchFamily="34" charset="0"/>
              </a:rPr>
              <a:t>Document Classification: Internal</a:t>
            </a:r>
            <a:endParaRPr lang="en-GB" sz="612" dirty="0" err="1">
              <a:solidFill>
                <a:schemeClr val="tx2"/>
              </a:solidFill>
              <a:latin typeface="RN House Sans Regular" panose="020B0504020203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B1A8EE8-6B9E-402F-A82C-C2FB3B83410E}"/>
              </a:ext>
            </a:extLst>
          </p:cNvPr>
          <p:cNvPicPr>
            <a:picLocks noChangeAspect="1"/>
          </p:cNvPicPr>
          <p:nvPr userDrawn="1"/>
        </p:nvPicPr>
        <p:blipFill>
          <a:blip r:embed="rId3"/>
          <a:stretch>
            <a:fillRect/>
          </a:stretch>
        </p:blipFill>
        <p:spPr>
          <a:xfrm>
            <a:off x="8034788" y="261202"/>
            <a:ext cx="659582" cy="524700"/>
          </a:xfrm>
          <a:prstGeom prst="rect">
            <a:avLst/>
          </a:prstGeom>
        </p:spPr>
      </p:pic>
    </p:spTree>
    <p:extLst>
      <p:ext uri="{BB962C8B-B14F-4D97-AF65-F5344CB8AC3E}">
        <p14:creationId xmlns:p14="http://schemas.microsoft.com/office/powerpoint/2010/main" val="17749043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7923F221-ADA1-498E-AB56-7976CF256D5B}"/>
              </a:ext>
            </a:extLst>
          </p:cNvPr>
          <p:cNvSpPr>
            <a:spLocks noGrp="1"/>
          </p:cNvSpPr>
          <p:nvPr>
            <p:ph type="ctrTitle" hasCustomPrompt="1"/>
          </p:nvPr>
        </p:nvSpPr>
        <p:spPr bwMode="gray">
          <a:xfrm>
            <a:off x="3229792" y="1542793"/>
            <a:ext cx="5516466" cy="1008202"/>
          </a:xfrm>
        </p:spPr>
        <p:txBody>
          <a:bodyPr wrap="square" anchor="t" anchorCtr="0">
            <a:noAutofit/>
          </a:bodyPr>
          <a:lstStyle>
            <a:lvl1pPr marL="0" indent="0">
              <a:lnSpc>
                <a:spcPct val="100000"/>
              </a:lnSpc>
              <a:defRPr sz="4081" b="1" baseline="0"/>
            </a:lvl1pPr>
          </a:lstStyle>
          <a:p>
            <a:r>
              <a:rPr lang="en-GB" noProof="0" dirty="0"/>
              <a:t>Click to add title</a:t>
            </a:r>
          </a:p>
        </p:txBody>
      </p:sp>
      <p:sp>
        <p:nvSpPr>
          <p:cNvPr id="7" name="Subtitle">
            <a:extLst>
              <a:ext uri="{FF2B5EF4-FFF2-40B4-BE49-F238E27FC236}">
                <a16:creationId xmlns:a16="http://schemas.microsoft.com/office/drawing/2014/main" id="{C5B12197-1265-4DEC-A77D-8EC030ABB283}"/>
              </a:ext>
            </a:extLst>
          </p:cNvPr>
          <p:cNvSpPr>
            <a:spLocks noGrp="1"/>
          </p:cNvSpPr>
          <p:nvPr>
            <p:ph type="subTitle" idx="1" hasCustomPrompt="1"/>
          </p:nvPr>
        </p:nvSpPr>
        <p:spPr bwMode="gray">
          <a:xfrm>
            <a:off x="3229792" y="3420573"/>
            <a:ext cx="5516466" cy="377127"/>
          </a:xfrm>
        </p:spPr>
        <p:txBody>
          <a:bodyPr anchor="t" anchorCtr="0">
            <a:noAutofit/>
          </a:bodyPr>
          <a:lstStyle>
            <a:lvl1pPr marL="0" indent="0" algn="l">
              <a:spcBef>
                <a:spcPts val="0"/>
              </a:spcBef>
              <a:buNone/>
              <a:defRPr sz="1224" b="0" baseline="0">
                <a:solidFill>
                  <a:schemeClr val="tx2"/>
                </a:solidFill>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8" name="Slide Number">
            <a:extLst>
              <a:ext uri="{FF2B5EF4-FFF2-40B4-BE49-F238E27FC236}">
                <a16:creationId xmlns:a16="http://schemas.microsoft.com/office/drawing/2014/main" id="{2DA26067-DEBB-4DDD-B6EF-F7202390611A}"/>
              </a:ext>
            </a:extLst>
          </p:cNvPr>
          <p:cNvSpPr txBox="1">
            <a:spLocks/>
          </p:cNvSpPr>
          <p:nvPr userDrawn="1"/>
        </p:nvSpPr>
        <p:spPr bwMode="gray">
          <a:xfrm>
            <a:off x="8466531" y="4801016"/>
            <a:ext cx="276681" cy="186115"/>
          </a:xfrm>
          <a:prstGeom prst="rect">
            <a:avLst/>
          </a:prstGeom>
        </p:spPr>
        <p:txBody>
          <a:bodyPr lIns="0" tIns="0" rIns="0" bIns="0" anchor="ctr" anchorCtr="0"/>
          <a:lstStyle>
            <a:defPPr>
              <a:defRPr lang="en-GB"/>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08BDDC8D-36E9-467E-8CF1-750845950A7F}" type="slidenum">
              <a:rPr lang="en-GB" sz="612" smtClean="0">
                <a:solidFill>
                  <a:schemeClr val="tx2"/>
                </a:solidFill>
              </a:rPr>
              <a:pPr algn="r"/>
              <a:t>‹#›</a:t>
            </a:fld>
            <a:endParaRPr lang="en-GB" sz="612" dirty="0">
              <a:solidFill>
                <a:schemeClr val="tx2"/>
              </a:solidFill>
            </a:endParaRPr>
          </a:p>
        </p:txBody>
      </p:sp>
      <p:sp>
        <p:nvSpPr>
          <p:cNvPr id="5" name="Rectangle 4">
            <a:extLst>
              <a:ext uri="{FF2B5EF4-FFF2-40B4-BE49-F238E27FC236}">
                <a16:creationId xmlns:a16="http://schemas.microsoft.com/office/drawing/2014/main" id="{791B9553-292C-42E7-99F5-90FB52A2873A}"/>
              </a:ext>
            </a:extLst>
          </p:cNvPr>
          <p:cNvSpPr/>
          <p:nvPr userDrawn="1"/>
        </p:nvSpPr>
        <p:spPr>
          <a:xfrm>
            <a:off x="7905976" y="114036"/>
            <a:ext cx="901368" cy="844903"/>
          </a:xfrm>
          <a:prstGeom prst="rect">
            <a:avLst/>
          </a:prstGeom>
          <a:solidFill>
            <a:srgbClr val="FAD9EA"/>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10" name="TextBox 9">
            <a:extLst>
              <a:ext uri="{FF2B5EF4-FFF2-40B4-BE49-F238E27FC236}">
                <a16:creationId xmlns:a16="http://schemas.microsoft.com/office/drawing/2014/main" id="{2E3783DC-20DF-4B04-85DF-09B336BE5CD7}"/>
              </a:ext>
            </a:extLst>
          </p:cNvPr>
          <p:cNvSpPr txBox="1"/>
          <p:nvPr userDrawn="1"/>
        </p:nvSpPr>
        <p:spPr>
          <a:xfrm>
            <a:off x="3229792" y="4846967"/>
            <a:ext cx="1175002" cy="94193"/>
          </a:xfrm>
          <a:prstGeom prst="rect">
            <a:avLst/>
          </a:prstGeom>
          <a:noFill/>
        </p:spPr>
        <p:txBody>
          <a:bodyPr wrap="none" lIns="0" tIns="0" rIns="0" bIns="0" rtlCol="0">
            <a:spAutoFit/>
          </a:bodyPr>
          <a:lstStyle/>
          <a:p>
            <a:pPr algn="l"/>
            <a:r>
              <a:rPr lang="en-IN" sz="612" dirty="0">
                <a:solidFill>
                  <a:schemeClr val="tx2"/>
                </a:solidFill>
                <a:latin typeface="RN House Sans Regular" panose="020B0504020203020204" pitchFamily="34" charset="0"/>
                <a:cs typeface="Arial" panose="020B0604020202020204" pitchFamily="34" charset="0"/>
              </a:rPr>
              <a:t>Document Classification: Internal</a:t>
            </a:r>
            <a:endParaRPr lang="en-GB" sz="612" dirty="0" err="1">
              <a:solidFill>
                <a:schemeClr val="tx2"/>
              </a:solidFill>
              <a:latin typeface="RN House Sans Regular" panose="020B0504020203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9E10196-F4A9-4DEF-9D4C-6630571126A0}"/>
              </a:ext>
            </a:extLst>
          </p:cNvPr>
          <p:cNvPicPr>
            <a:picLocks noChangeAspect="1"/>
          </p:cNvPicPr>
          <p:nvPr userDrawn="1"/>
        </p:nvPicPr>
        <p:blipFill>
          <a:blip r:embed="rId3"/>
          <a:stretch>
            <a:fillRect/>
          </a:stretch>
        </p:blipFill>
        <p:spPr>
          <a:xfrm>
            <a:off x="8034788" y="261202"/>
            <a:ext cx="659582" cy="524700"/>
          </a:xfrm>
          <a:prstGeom prst="rect">
            <a:avLst/>
          </a:prstGeom>
        </p:spPr>
      </p:pic>
    </p:spTree>
    <p:extLst>
      <p:ext uri="{BB962C8B-B14F-4D97-AF65-F5344CB8AC3E}">
        <p14:creationId xmlns:p14="http://schemas.microsoft.com/office/powerpoint/2010/main" val="26163382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5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107BF7-7F65-45DE-B46E-015A2B368B57}"/>
              </a:ext>
            </a:extLst>
          </p:cNvPr>
          <p:cNvSpPr/>
          <p:nvPr userDrawn="1"/>
        </p:nvSpPr>
        <p:spPr>
          <a:xfrm>
            <a:off x="2905012" y="0"/>
            <a:ext cx="6238988" cy="5143500"/>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680" b="1">
              <a:solidFill>
                <a:schemeClr val="bg1"/>
              </a:solidFill>
            </a:endParaRPr>
          </a:p>
        </p:txBody>
      </p:sp>
      <p:sp>
        <p:nvSpPr>
          <p:cNvPr id="6" name="Title">
            <a:extLst>
              <a:ext uri="{FF2B5EF4-FFF2-40B4-BE49-F238E27FC236}">
                <a16:creationId xmlns:a16="http://schemas.microsoft.com/office/drawing/2014/main" id="{7923F221-ADA1-498E-AB56-7976CF256D5B}"/>
              </a:ext>
            </a:extLst>
          </p:cNvPr>
          <p:cNvSpPr>
            <a:spLocks noGrp="1"/>
          </p:cNvSpPr>
          <p:nvPr>
            <p:ph type="ctrTitle" hasCustomPrompt="1"/>
          </p:nvPr>
        </p:nvSpPr>
        <p:spPr bwMode="gray">
          <a:xfrm>
            <a:off x="3229792" y="1542793"/>
            <a:ext cx="5516466" cy="1008202"/>
          </a:xfrm>
        </p:spPr>
        <p:txBody>
          <a:bodyPr wrap="square" anchor="t" anchorCtr="0">
            <a:noAutofit/>
          </a:bodyPr>
          <a:lstStyle>
            <a:lvl1pPr marL="0" indent="0">
              <a:lnSpc>
                <a:spcPct val="100000"/>
              </a:lnSpc>
              <a:defRPr sz="4081" b="1" baseline="0"/>
            </a:lvl1pPr>
          </a:lstStyle>
          <a:p>
            <a:r>
              <a:rPr lang="en-GB" noProof="0" dirty="0"/>
              <a:t>Click to add title</a:t>
            </a:r>
          </a:p>
        </p:txBody>
      </p:sp>
      <p:sp>
        <p:nvSpPr>
          <p:cNvPr id="7" name="Subtitle">
            <a:extLst>
              <a:ext uri="{FF2B5EF4-FFF2-40B4-BE49-F238E27FC236}">
                <a16:creationId xmlns:a16="http://schemas.microsoft.com/office/drawing/2014/main" id="{C5B12197-1265-4DEC-A77D-8EC030ABB283}"/>
              </a:ext>
            </a:extLst>
          </p:cNvPr>
          <p:cNvSpPr>
            <a:spLocks noGrp="1"/>
          </p:cNvSpPr>
          <p:nvPr>
            <p:ph type="subTitle" idx="1" hasCustomPrompt="1"/>
          </p:nvPr>
        </p:nvSpPr>
        <p:spPr bwMode="gray">
          <a:xfrm>
            <a:off x="3229792" y="3420573"/>
            <a:ext cx="5516466" cy="377127"/>
          </a:xfrm>
        </p:spPr>
        <p:txBody>
          <a:bodyPr anchor="t" anchorCtr="0">
            <a:noAutofit/>
          </a:bodyPr>
          <a:lstStyle>
            <a:lvl1pPr marL="0" indent="0" algn="l">
              <a:spcBef>
                <a:spcPts val="0"/>
              </a:spcBef>
              <a:buNone/>
              <a:defRPr sz="1224" b="0" baseline="0">
                <a:solidFill>
                  <a:schemeClr val="tx2"/>
                </a:solidFill>
              </a:defRPr>
            </a:lvl1pPr>
            <a:lvl2pPr marL="351903" indent="0" algn="ctr">
              <a:buNone/>
              <a:defRPr>
                <a:solidFill>
                  <a:schemeClr val="tx1">
                    <a:tint val="75000"/>
                  </a:schemeClr>
                </a:solidFill>
              </a:defRPr>
            </a:lvl2pPr>
            <a:lvl3pPr marL="703804" indent="0" algn="ctr">
              <a:buNone/>
              <a:defRPr>
                <a:solidFill>
                  <a:schemeClr val="tx1">
                    <a:tint val="75000"/>
                  </a:schemeClr>
                </a:solidFill>
              </a:defRPr>
            </a:lvl3pPr>
            <a:lvl4pPr marL="1055705" indent="0" algn="ctr">
              <a:buNone/>
              <a:defRPr>
                <a:solidFill>
                  <a:schemeClr val="tx1">
                    <a:tint val="75000"/>
                  </a:schemeClr>
                </a:solidFill>
              </a:defRPr>
            </a:lvl4pPr>
            <a:lvl5pPr marL="1407607" indent="0" algn="ctr">
              <a:buNone/>
              <a:defRPr>
                <a:solidFill>
                  <a:schemeClr val="tx1">
                    <a:tint val="75000"/>
                  </a:schemeClr>
                </a:solidFill>
              </a:defRPr>
            </a:lvl5pPr>
            <a:lvl6pPr marL="1759509" indent="0" algn="ctr">
              <a:buNone/>
              <a:defRPr>
                <a:solidFill>
                  <a:schemeClr val="tx1">
                    <a:tint val="75000"/>
                  </a:schemeClr>
                </a:solidFill>
              </a:defRPr>
            </a:lvl6pPr>
            <a:lvl7pPr marL="2111411" indent="0" algn="ctr">
              <a:buNone/>
              <a:defRPr>
                <a:solidFill>
                  <a:schemeClr val="tx1">
                    <a:tint val="75000"/>
                  </a:schemeClr>
                </a:solidFill>
              </a:defRPr>
            </a:lvl7pPr>
            <a:lvl8pPr marL="2463314" indent="0" algn="ctr">
              <a:buNone/>
              <a:defRPr>
                <a:solidFill>
                  <a:schemeClr val="tx1">
                    <a:tint val="75000"/>
                  </a:schemeClr>
                </a:solidFill>
              </a:defRPr>
            </a:lvl8pPr>
            <a:lvl9pPr marL="2815214" indent="0" algn="ctr">
              <a:buNone/>
              <a:defRPr>
                <a:solidFill>
                  <a:schemeClr val="tx1">
                    <a:tint val="75000"/>
                  </a:schemeClr>
                </a:solidFill>
              </a:defRPr>
            </a:lvl9pPr>
          </a:lstStyle>
          <a:p>
            <a:r>
              <a:rPr lang="en-GB" noProof="0" dirty="0"/>
              <a:t>Click to add subtitle</a:t>
            </a:r>
          </a:p>
        </p:txBody>
      </p:sp>
      <p:sp>
        <p:nvSpPr>
          <p:cNvPr id="8" name="Slide Number">
            <a:extLst>
              <a:ext uri="{FF2B5EF4-FFF2-40B4-BE49-F238E27FC236}">
                <a16:creationId xmlns:a16="http://schemas.microsoft.com/office/drawing/2014/main" id="{2DA26067-DEBB-4DDD-B6EF-F7202390611A}"/>
              </a:ext>
            </a:extLst>
          </p:cNvPr>
          <p:cNvSpPr txBox="1">
            <a:spLocks/>
          </p:cNvSpPr>
          <p:nvPr userDrawn="1"/>
        </p:nvSpPr>
        <p:spPr bwMode="gray">
          <a:xfrm>
            <a:off x="8466531" y="4801016"/>
            <a:ext cx="276681" cy="186115"/>
          </a:xfrm>
          <a:prstGeom prst="rect">
            <a:avLst/>
          </a:prstGeom>
        </p:spPr>
        <p:txBody>
          <a:bodyPr lIns="0" tIns="0" rIns="0" bIns="0" anchor="ctr" anchorCtr="0"/>
          <a:lstStyle>
            <a:defPPr>
              <a:defRPr lang="en-GB"/>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08BDDC8D-36E9-467E-8CF1-750845950A7F}" type="slidenum">
              <a:rPr lang="en-GB" sz="612" smtClean="0">
                <a:solidFill>
                  <a:schemeClr val="tx2"/>
                </a:solidFill>
              </a:rPr>
              <a:pPr algn="r"/>
              <a:t>‹#›</a:t>
            </a:fld>
            <a:endParaRPr lang="en-GB" sz="612" dirty="0">
              <a:solidFill>
                <a:schemeClr val="tx2"/>
              </a:solidFill>
            </a:endParaRPr>
          </a:p>
        </p:txBody>
      </p:sp>
      <p:sp>
        <p:nvSpPr>
          <p:cNvPr id="15" name="TextBox 14">
            <a:extLst>
              <a:ext uri="{FF2B5EF4-FFF2-40B4-BE49-F238E27FC236}">
                <a16:creationId xmlns:a16="http://schemas.microsoft.com/office/drawing/2014/main" id="{9B0ACA52-2E3F-4EF1-B9C8-7AF16BAF4D42}"/>
              </a:ext>
            </a:extLst>
          </p:cNvPr>
          <p:cNvSpPr txBox="1"/>
          <p:nvPr userDrawn="1"/>
        </p:nvSpPr>
        <p:spPr>
          <a:xfrm>
            <a:off x="3229792" y="4846967"/>
            <a:ext cx="1175002" cy="94193"/>
          </a:xfrm>
          <a:prstGeom prst="rect">
            <a:avLst/>
          </a:prstGeom>
          <a:noFill/>
        </p:spPr>
        <p:txBody>
          <a:bodyPr wrap="none" lIns="0" tIns="0" rIns="0" bIns="0" rtlCol="0">
            <a:spAutoFit/>
          </a:bodyPr>
          <a:lstStyle/>
          <a:p>
            <a:pPr algn="l"/>
            <a:r>
              <a:rPr lang="en-IN" sz="612" dirty="0">
                <a:solidFill>
                  <a:schemeClr val="tx2"/>
                </a:solidFill>
                <a:latin typeface="RN House Sans Regular" panose="020B0504020203020204" pitchFamily="34" charset="0"/>
                <a:cs typeface="Arial" panose="020B0604020202020204" pitchFamily="34" charset="0"/>
              </a:rPr>
              <a:t>Document Classification: Internal</a:t>
            </a:r>
            <a:endParaRPr lang="en-GB" sz="612" dirty="0" err="1">
              <a:solidFill>
                <a:schemeClr val="tx2"/>
              </a:solidFill>
              <a:latin typeface="RN House Sans Regular" panose="020B0504020203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7191EF8-4834-40C7-8EC9-BED5BB7319F0}"/>
              </a:ext>
            </a:extLst>
          </p:cNvPr>
          <p:cNvPicPr>
            <a:picLocks noChangeAspect="1"/>
          </p:cNvPicPr>
          <p:nvPr userDrawn="1"/>
        </p:nvPicPr>
        <p:blipFill>
          <a:blip r:embed="rId3"/>
          <a:stretch>
            <a:fillRect/>
          </a:stretch>
        </p:blipFill>
        <p:spPr>
          <a:xfrm>
            <a:off x="8034788" y="261202"/>
            <a:ext cx="659582" cy="524700"/>
          </a:xfrm>
          <a:prstGeom prst="rect">
            <a:avLst/>
          </a:prstGeom>
        </p:spPr>
      </p:pic>
    </p:spTree>
    <p:extLst>
      <p:ext uri="{BB962C8B-B14F-4D97-AF65-F5344CB8AC3E}">
        <p14:creationId xmlns:p14="http://schemas.microsoft.com/office/powerpoint/2010/main" val="12381181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00190" y="268920"/>
            <a:ext cx="7461173" cy="461593"/>
          </a:xfrm>
        </p:spPr>
        <p:txBody>
          <a:bodyPr/>
          <a:lstStyle/>
          <a:p>
            <a:r>
              <a:rPr lang="en-GB" noProof="0" dirty="0"/>
              <a:t>Click to add title</a:t>
            </a:r>
          </a:p>
        </p:txBody>
      </p:sp>
      <p:sp>
        <p:nvSpPr>
          <p:cNvPr id="6" name="Content Placeholder 1"/>
          <p:cNvSpPr>
            <a:spLocks noGrp="1"/>
          </p:cNvSpPr>
          <p:nvPr>
            <p:ph sz="quarter" idx="11" hasCustomPrompt="1"/>
          </p:nvPr>
        </p:nvSpPr>
        <p:spPr bwMode="gray">
          <a:xfrm>
            <a:off x="400190" y="1004039"/>
            <a:ext cx="8342423" cy="3501894"/>
          </a:xfrm>
        </p:spPr>
        <p:txBody>
          <a:bodyPr vert="horz" lIns="0" tIns="0" rIns="0" bIns="0" rtlCol="0">
            <a:noAutofit/>
          </a:bodyPr>
          <a:lstStyle>
            <a:lvl1pPr>
              <a:defRPr lang="en-GB" dirty="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a:p>
            <a:pPr lvl="0"/>
            <a:endParaRPr lang="en-GB" noProof="0" dirty="0"/>
          </a:p>
        </p:txBody>
      </p:sp>
    </p:spTree>
    <p:extLst>
      <p:ext uri="{BB962C8B-B14F-4D97-AF65-F5344CB8AC3E}">
        <p14:creationId xmlns:p14="http://schemas.microsoft.com/office/powerpoint/2010/main" val="31871469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2 Content">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5" name="Content Placeholder 1"/>
          <p:cNvSpPr>
            <a:spLocks noGrp="1"/>
          </p:cNvSpPr>
          <p:nvPr>
            <p:ph sz="quarter" idx="11" hasCustomPrompt="1"/>
          </p:nvPr>
        </p:nvSpPr>
        <p:spPr bwMode="gray">
          <a:xfrm>
            <a:off x="401493" y="1004294"/>
            <a:ext cx="4071164"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7" name="Content Placeholder 2"/>
          <p:cNvSpPr>
            <a:spLocks noGrp="1"/>
          </p:cNvSpPr>
          <p:nvPr>
            <p:ph sz="quarter" idx="12" hasCustomPrompt="1"/>
          </p:nvPr>
        </p:nvSpPr>
        <p:spPr bwMode="gray">
          <a:xfrm>
            <a:off x="4672988" y="1004294"/>
            <a:ext cx="4071164"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Tree>
    <p:extLst>
      <p:ext uri="{BB962C8B-B14F-4D97-AF65-F5344CB8AC3E}">
        <p14:creationId xmlns:p14="http://schemas.microsoft.com/office/powerpoint/2010/main" val="41746965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2 Row Content">
    <p:spTree>
      <p:nvGrpSpPr>
        <p:cNvPr id="1" name=""/>
        <p:cNvGrpSpPr/>
        <p:nvPr/>
      </p:nvGrpSpPr>
      <p:grpSpPr>
        <a:xfrm>
          <a:off x="0" y="0"/>
          <a:ext cx="0" cy="0"/>
          <a:chOff x="0" y="0"/>
          <a:chExt cx="0" cy="0"/>
        </a:xfrm>
      </p:grpSpPr>
      <p:sp>
        <p:nvSpPr>
          <p:cNvPr id="7"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5" name="Content Placeholder 1"/>
          <p:cNvSpPr>
            <a:spLocks noGrp="1"/>
          </p:cNvSpPr>
          <p:nvPr>
            <p:ph sz="quarter" idx="11" hasCustomPrompt="1"/>
          </p:nvPr>
        </p:nvSpPr>
        <p:spPr bwMode="gray">
          <a:xfrm>
            <a:off x="401815" y="1004294"/>
            <a:ext cx="8342423"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6" name="Content Placeholder 2"/>
          <p:cNvSpPr>
            <a:spLocks noGrp="1"/>
          </p:cNvSpPr>
          <p:nvPr>
            <p:ph sz="quarter" idx="14" hasCustomPrompt="1"/>
          </p:nvPr>
        </p:nvSpPr>
        <p:spPr bwMode="gray">
          <a:xfrm>
            <a:off x="400190" y="2835799"/>
            <a:ext cx="8342423"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Tree>
    <p:extLst>
      <p:ext uri="{BB962C8B-B14F-4D97-AF65-F5344CB8AC3E}">
        <p14:creationId xmlns:p14="http://schemas.microsoft.com/office/powerpoint/2010/main" val="13824646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4 Content">
    <p:spTree>
      <p:nvGrpSpPr>
        <p:cNvPr id="1" name=""/>
        <p:cNvGrpSpPr/>
        <p:nvPr/>
      </p:nvGrpSpPr>
      <p:grpSpPr>
        <a:xfrm>
          <a:off x="0" y="0"/>
          <a:ext cx="0" cy="0"/>
          <a:chOff x="0" y="0"/>
          <a:chExt cx="0" cy="0"/>
        </a:xfrm>
      </p:grpSpPr>
      <p:sp>
        <p:nvSpPr>
          <p:cNvPr id="7"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6" name="Content Placeholder 1"/>
          <p:cNvSpPr>
            <a:spLocks noGrp="1"/>
          </p:cNvSpPr>
          <p:nvPr>
            <p:ph sz="quarter" idx="19" hasCustomPrompt="1"/>
          </p:nvPr>
        </p:nvSpPr>
        <p:spPr bwMode="gray">
          <a:xfrm>
            <a:off x="400190" y="1004039"/>
            <a:ext cx="4072703"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3" name="Content Placeholder 2"/>
          <p:cNvSpPr>
            <a:spLocks noGrp="1"/>
          </p:cNvSpPr>
          <p:nvPr>
            <p:ph sz="quarter" idx="15" hasCustomPrompt="1"/>
          </p:nvPr>
        </p:nvSpPr>
        <p:spPr bwMode="gray">
          <a:xfrm>
            <a:off x="4672988" y="1004166"/>
            <a:ext cx="4072703"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5" name="Content Placeholder 3"/>
          <p:cNvSpPr>
            <a:spLocks noGrp="1"/>
          </p:cNvSpPr>
          <p:nvPr>
            <p:ph sz="quarter" idx="16" hasCustomPrompt="1"/>
          </p:nvPr>
        </p:nvSpPr>
        <p:spPr bwMode="gray">
          <a:xfrm>
            <a:off x="400190" y="2835799"/>
            <a:ext cx="4072703"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7" name="Content Placeholder 4"/>
          <p:cNvSpPr>
            <a:spLocks noGrp="1"/>
          </p:cNvSpPr>
          <p:nvPr>
            <p:ph sz="quarter" idx="17" hasCustomPrompt="1"/>
          </p:nvPr>
        </p:nvSpPr>
        <p:spPr bwMode="gray">
          <a:xfrm>
            <a:off x="4672988" y="2835799"/>
            <a:ext cx="4072703"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Tree>
    <p:extLst>
      <p:ext uri="{BB962C8B-B14F-4D97-AF65-F5344CB8AC3E}">
        <p14:creationId xmlns:p14="http://schemas.microsoft.com/office/powerpoint/2010/main" val="120309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20F8B790-8E48-4BC0-9672-05CFB861C5BD}"/>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AFF8565D-A44E-4FEB-9F64-78B09C461122}"/>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5" name="TextBox 4">
            <a:extLst>
              <a:ext uri="{FF2B5EF4-FFF2-40B4-BE49-F238E27FC236}">
                <a16:creationId xmlns:a16="http://schemas.microsoft.com/office/drawing/2014/main" id="{1D6CFDE9-1C32-4B18-9B54-8B65C5CAA53E}"/>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B8578C8-29CD-4E4D-A047-C7E15E11B451}"/>
              </a:ext>
            </a:extLst>
          </p:cNvPr>
          <p:cNvSpPr/>
          <p:nvPr userDrawn="1"/>
        </p:nvSpPr>
        <p:spPr>
          <a:xfrm>
            <a:off x="7665720" y="167640"/>
            <a:ext cx="1257300" cy="1699260"/>
          </a:xfrm>
          <a:prstGeom prst="rect">
            <a:avLst/>
          </a:prstGeom>
          <a:solidFill>
            <a:srgbClr val="F2EAF5"/>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pic>
        <p:nvPicPr>
          <p:cNvPr id="10" name="Picture 9">
            <a:extLst>
              <a:ext uri="{FF2B5EF4-FFF2-40B4-BE49-F238E27FC236}">
                <a16:creationId xmlns:a16="http://schemas.microsoft.com/office/drawing/2014/main" id="{13DD25DF-8C92-43F4-B1FD-678A7B33E515}"/>
              </a:ext>
            </a:extLst>
          </p:cNvPr>
          <p:cNvPicPr>
            <a:picLocks noChangeAspect="1"/>
          </p:cNvPicPr>
          <p:nvPr userDrawn="1"/>
        </p:nvPicPr>
        <p:blipFill>
          <a:blip r:embed="rId3"/>
          <a:stretch>
            <a:fillRect/>
          </a:stretch>
        </p:blipFill>
        <p:spPr>
          <a:xfrm>
            <a:off x="8007743" y="378657"/>
            <a:ext cx="586706" cy="894808"/>
          </a:xfrm>
          <a:prstGeom prst="rect">
            <a:avLst/>
          </a:prstGeom>
        </p:spPr>
      </p:pic>
    </p:spTree>
    <p:extLst>
      <p:ext uri="{BB962C8B-B14F-4D97-AF65-F5344CB8AC3E}">
        <p14:creationId xmlns:p14="http://schemas.microsoft.com/office/powerpoint/2010/main" val="2826528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6 Content">
    <p:spTree>
      <p:nvGrpSpPr>
        <p:cNvPr id="1" name=""/>
        <p:cNvGrpSpPr/>
        <p:nvPr/>
      </p:nvGrpSpPr>
      <p:grpSpPr>
        <a:xfrm>
          <a:off x="0" y="0"/>
          <a:ext cx="0" cy="0"/>
          <a:chOff x="0" y="0"/>
          <a:chExt cx="0" cy="0"/>
        </a:xfrm>
      </p:grpSpPr>
      <p:sp>
        <p:nvSpPr>
          <p:cNvPr id="10"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5" name="Content Placeholder 1"/>
          <p:cNvSpPr>
            <a:spLocks noGrp="1"/>
          </p:cNvSpPr>
          <p:nvPr>
            <p:ph sz="quarter" idx="11" hasCustomPrompt="1"/>
          </p:nvPr>
        </p:nvSpPr>
        <p:spPr bwMode="gray">
          <a:xfrm>
            <a:off x="400190" y="1004039"/>
            <a:ext cx="264741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7" name="Content Placeholder 2"/>
          <p:cNvSpPr>
            <a:spLocks noGrp="1"/>
          </p:cNvSpPr>
          <p:nvPr>
            <p:ph sz="quarter" idx="12" hasCustomPrompt="1"/>
          </p:nvPr>
        </p:nvSpPr>
        <p:spPr bwMode="gray">
          <a:xfrm>
            <a:off x="3247696" y="1004039"/>
            <a:ext cx="264741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a:p>
            <a:pPr lvl="8"/>
            <a:endParaRPr lang="en-GB" noProof="0" dirty="0"/>
          </a:p>
        </p:txBody>
      </p:sp>
      <p:sp>
        <p:nvSpPr>
          <p:cNvPr id="9" name="Content Placeholder 3"/>
          <p:cNvSpPr>
            <a:spLocks noGrp="1"/>
          </p:cNvSpPr>
          <p:nvPr>
            <p:ph sz="quarter" idx="13" hasCustomPrompt="1"/>
          </p:nvPr>
        </p:nvSpPr>
        <p:spPr bwMode="gray">
          <a:xfrm>
            <a:off x="6095202" y="1004039"/>
            <a:ext cx="264741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1" name="Content Placeholder 4"/>
          <p:cNvSpPr>
            <a:spLocks noGrp="1"/>
          </p:cNvSpPr>
          <p:nvPr>
            <p:ph sz="quarter" idx="14" hasCustomPrompt="1"/>
          </p:nvPr>
        </p:nvSpPr>
        <p:spPr bwMode="gray">
          <a:xfrm>
            <a:off x="400190" y="2835799"/>
            <a:ext cx="264741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3" name="Content Placeholder 5"/>
          <p:cNvSpPr>
            <a:spLocks noGrp="1"/>
          </p:cNvSpPr>
          <p:nvPr>
            <p:ph sz="quarter" idx="15" hasCustomPrompt="1"/>
          </p:nvPr>
        </p:nvSpPr>
        <p:spPr bwMode="gray">
          <a:xfrm>
            <a:off x="3247696" y="2835799"/>
            <a:ext cx="264741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5" name="Content Placeholder 6"/>
          <p:cNvSpPr>
            <a:spLocks noGrp="1"/>
          </p:cNvSpPr>
          <p:nvPr>
            <p:ph sz="quarter" idx="16" hasCustomPrompt="1"/>
          </p:nvPr>
        </p:nvSpPr>
        <p:spPr bwMode="gray">
          <a:xfrm>
            <a:off x="6095202" y="2835799"/>
            <a:ext cx="264741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Tree>
    <p:extLst>
      <p:ext uri="{BB962C8B-B14F-4D97-AF65-F5344CB8AC3E}">
        <p14:creationId xmlns:p14="http://schemas.microsoft.com/office/powerpoint/2010/main" val="6048491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3 Content">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5" name="Content Placeholder 1"/>
          <p:cNvSpPr>
            <a:spLocks noGrp="1"/>
          </p:cNvSpPr>
          <p:nvPr>
            <p:ph sz="quarter" idx="11" hasCustomPrompt="1"/>
          </p:nvPr>
        </p:nvSpPr>
        <p:spPr bwMode="gray">
          <a:xfrm>
            <a:off x="400190" y="1004039"/>
            <a:ext cx="2647411"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7" name="Content Placeholder 2"/>
          <p:cNvSpPr>
            <a:spLocks noGrp="1"/>
          </p:cNvSpPr>
          <p:nvPr>
            <p:ph sz="quarter" idx="12" hasCustomPrompt="1"/>
          </p:nvPr>
        </p:nvSpPr>
        <p:spPr bwMode="gray">
          <a:xfrm>
            <a:off x="3247696" y="1004039"/>
            <a:ext cx="2647411"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9" name="Content Placeholder 3"/>
          <p:cNvSpPr>
            <a:spLocks noGrp="1"/>
          </p:cNvSpPr>
          <p:nvPr>
            <p:ph sz="quarter" idx="13" hasCustomPrompt="1"/>
          </p:nvPr>
        </p:nvSpPr>
        <p:spPr bwMode="gray">
          <a:xfrm>
            <a:off x="6095202" y="1004039"/>
            <a:ext cx="2647411"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Tree>
    <p:extLst>
      <p:ext uri="{BB962C8B-B14F-4D97-AF65-F5344CB8AC3E}">
        <p14:creationId xmlns:p14="http://schemas.microsoft.com/office/powerpoint/2010/main" val="40284281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idebar and Content">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400190" y="268297"/>
            <a:ext cx="8342423" cy="462838"/>
          </a:xfrm>
        </p:spPr>
        <p:txBody>
          <a:bodyPr/>
          <a:lstStyle/>
          <a:p>
            <a:r>
              <a:rPr lang="en-GB" noProof="0" dirty="0"/>
              <a:t>Click to add title</a:t>
            </a:r>
          </a:p>
        </p:txBody>
      </p:sp>
      <p:sp>
        <p:nvSpPr>
          <p:cNvPr id="5" name="Content Placeholder 1"/>
          <p:cNvSpPr>
            <a:spLocks noGrp="1"/>
          </p:cNvSpPr>
          <p:nvPr>
            <p:ph sz="quarter" idx="23" hasCustomPrompt="1"/>
          </p:nvPr>
        </p:nvSpPr>
        <p:spPr bwMode="gray">
          <a:xfrm>
            <a:off x="2108694" y="1004039"/>
            <a:ext cx="6633919"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7" name="Sidebar Textbox">
            <a:extLst>
              <a:ext uri="{FF2B5EF4-FFF2-40B4-BE49-F238E27FC236}">
                <a16:creationId xmlns:a16="http://schemas.microsoft.com/office/drawing/2014/main" id="{A684F342-4E7B-4EA8-85C9-97A76DB7D4F9}"/>
              </a:ext>
            </a:extLst>
          </p:cNvPr>
          <p:cNvSpPr>
            <a:spLocks noGrp="1"/>
          </p:cNvSpPr>
          <p:nvPr>
            <p:ph type="body" sz="quarter" idx="24" hasCustomPrompt="1"/>
          </p:nvPr>
        </p:nvSpPr>
        <p:spPr bwMode="gray">
          <a:xfrm>
            <a:off x="400190" y="1004039"/>
            <a:ext cx="1508409" cy="3501894"/>
          </a:xfrm>
          <a:prstGeom prst="roundRect">
            <a:avLst>
              <a:gd name="adj" fmla="val 9107"/>
            </a:avLst>
          </a:prstGeom>
          <a:solidFill>
            <a:schemeClr val="tx2"/>
          </a:solidFill>
        </p:spPr>
        <p:txBody>
          <a:bodyPr lIns="72000" tIns="72000" rIns="72000" bIns="72000"/>
          <a:lstStyle>
            <a:lvl1pPr marL="0" indent="0">
              <a:spcBef>
                <a:spcPts val="544"/>
              </a:spcBef>
              <a:buNone/>
              <a:defRPr sz="884"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1677551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idebar and 2 Content">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11" name="Content Placeholder 1"/>
          <p:cNvSpPr>
            <a:spLocks noGrp="1"/>
          </p:cNvSpPr>
          <p:nvPr>
            <p:ph sz="quarter" idx="12" hasCustomPrompt="1"/>
          </p:nvPr>
        </p:nvSpPr>
        <p:spPr bwMode="gray">
          <a:xfrm>
            <a:off x="2108694" y="1004294"/>
            <a:ext cx="3216912"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3" name="Content Placeholder 2"/>
          <p:cNvSpPr>
            <a:spLocks noGrp="1"/>
          </p:cNvSpPr>
          <p:nvPr>
            <p:ph sz="quarter" idx="13" hasCustomPrompt="1"/>
          </p:nvPr>
        </p:nvSpPr>
        <p:spPr bwMode="gray">
          <a:xfrm>
            <a:off x="5525701" y="1004294"/>
            <a:ext cx="3216912"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6" name="Sidebar Textbox">
            <a:extLst>
              <a:ext uri="{FF2B5EF4-FFF2-40B4-BE49-F238E27FC236}">
                <a16:creationId xmlns:a16="http://schemas.microsoft.com/office/drawing/2014/main" id="{6C9D1ABA-B610-4490-804B-D5A16529FACA}"/>
              </a:ext>
            </a:extLst>
          </p:cNvPr>
          <p:cNvSpPr>
            <a:spLocks noGrp="1"/>
          </p:cNvSpPr>
          <p:nvPr>
            <p:ph type="body" sz="quarter" idx="24" hasCustomPrompt="1"/>
          </p:nvPr>
        </p:nvSpPr>
        <p:spPr bwMode="gray">
          <a:xfrm>
            <a:off x="400190" y="1004039"/>
            <a:ext cx="1508409" cy="3501894"/>
          </a:xfrm>
          <a:prstGeom prst="roundRect">
            <a:avLst>
              <a:gd name="adj" fmla="val 9107"/>
            </a:avLst>
          </a:prstGeom>
          <a:solidFill>
            <a:schemeClr val="tx2"/>
          </a:solidFill>
        </p:spPr>
        <p:txBody>
          <a:bodyPr lIns="72000" tIns="72000" rIns="72000" bIns="72000"/>
          <a:lstStyle>
            <a:lvl1pPr marL="0" indent="0">
              <a:spcBef>
                <a:spcPts val="544"/>
              </a:spcBef>
              <a:buNone/>
              <a:defRPr sz="884"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17311640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idebar and 2 Row Content">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5" name="Content Placeholder 1"/>
          <p:cNvSpPr>
            <a:spLocks noGrp="1"/>
          </p:cNvSpPr>
          <p:nvPr>
            <p:ph sz="quarter" idx="11" hasCustomPrompt="1"/>
          </p:nvPr>
        </p:nvSpPr>
        <p:spPr bwMode="gray">
          <a:xfrm>
            <a:off x="2108694" y="1004038"/>
            <a:ext cx="6633919"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6" name="Content Placeholder 2"/>
          <p:cNvSpPr>
            <a:spLocks noGrp="1"/>
          </p:cNvSpPr>
          <p:nvPr>
            <p:ph sz="quarter" idx="14" hasCustomPrompt="1"/>
          </p:nvPr>
        </p:nvSpPr>
        <p:spPr bwMode="gray">
          <a:xfrm>
            <a:off x="2108694" y="2835799"/>
            <a:ext cx="6633919"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9" name="Sidebar Textbox">
            <a:extLst>
              <a:ext uri="{FF2B5EF4-FFF2-40B4-BE49-F238E27FC236}">
                <a16:creationId xmlns:a16="http://schemas.microsoft.com/office/drawing/2014/main" id="{16C4EA8B-4CD3-41B1-B37F-6B75913CF06E}"/>
              </a:ext>
            </a:extLst>
          </p:cNvPr>
          <p:cNvSpPr>
            <a:spLocks noGrp="1"/>
          </p:cNvSpPr>
          <p:nvPr>
            <p:ph type="body" sz="quarter" idx="24" hasCustomPrompt="1"/>
          </p:nvPr>
        </p:nvSpPr>
        <p:spPr bwMode="gray">
          <a:xfrm>
            <a:off x="400190" y="1004039"/>
            <a:ext cx="1508409" cy="3501894"/>
          </a:xfrm>
          <a:prstGeom prst="roundRect">
            <a:avLst>
              <a:gd name="adj" fmla="val 9107"/>
            </a:avLst>
          </a:prstGeom>
          <a:solidFill>
            <a:schemeClr val="tx2"/>
          </a:solidFill>
        </p:spPr>
        <p:txBody>
          <a:bodyPr lIns="72000" tIns="72000" rIns="72000" bIns="72000"/>
          <a:lstStyle>
            <a:lvl1pPr marL="0" indent="0">
              <a:spcBef>
                <a:spcPts val="544"/>
              </a:spcBef>
              <a:buNone/>
              <a:defRPr sz="884"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37697990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idebar and 4 Content">
    <p:spTree>
      <p:nvGrpSpPr>
        <p:cNvPr id="1" name=""/>
        <p:cNvGrpSpPr/>
        <p:nvPr/>
      </p:nvGrpSpPr>
      <p:grpSpPr>
        <a:xfrm>
          <a:off x="0" y="0"/>
          <a:ext cx="0" cy="0"/>
          <a:chOff x="0" y="0"/>
          <a:chExt cx="0" cy="0"/>
        </a:xfrm>
      </p:grpSpPr>
      <p:sp>
        <p:nvSpPr>
          <p:cNvPr id="10"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7" name="Content Placeholder 1"/>
          <p:cNvSpPr>
            <a:spLocks noGrp="1"/>
          </p:cNvSpPr>
          <p:nvPr>
            <p:ph sz="quarter" idx="12" hasCustomPrompt="1"/>
          </p:nvPr>
        </p:nvSpPr>
        <p:spPr bwMode="gray">
          <a:xfrm>
            <a:off x="2108694" y="1004293"/>
            <a:ext cx="3216912"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9" name="Content Placeholder 2"/>
          <p:cNvSpPr>
            <a:spLocks noGrp="1"/>
          </p:cNvSpPr>
          <p:nvPr>
            <p:ph sz="quarter" idx="13" hasCustomPrompt="1"/>
          </p:nvPr>
        </p:nvSpPr>
        <p:spPr bwMode="gray">
          <a:xfrm>
            <a:off x="5525701" y="1004293"/>
            <a:ext cx="3216912"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1" name="Content Placeholder 3"/>
          <p:cNvSpPr>
            <a:spLocks noGrp="1"/>
          </p:cNvSpPr>
          <p:nvPr>
            <p:ph sz="quarter" idx="14" hasCustomPrompt="1"/>
          </p:nvPr>
        </p:nvSpPr>
        <p:spPr bwMode="gray">
          <a:xfrm>
            <a:off x="2108694" y="2835799"/>
            <a:ext cx="3216912"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3" name="Content Placeholder 4"/>
          <p:cNvSpPr>
            <a:spLocks noGrp="1"/>
          </p:cNvSpPr>
          <p:nvPr>
            <p:ph sz="quarter" idx="15" hasCustomPrompt="1"/>
          </p:nvPr>
        </p:nvSpPr>
        <p:spPr bwMode="gray">
          <a:xfrm>
            <a:off x="5525701" y="2835799"/>
            <a:ext cx="3216912"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8" name="Sidebar Textbox">
            <a:extLst>
              <a:ext uri="{FF2B5EF4-FFF2-40B4-BE49-F238E27FC236}">
                <a16:creationId xmlns:a16="http://schemas.microsoft.com/office/drawing/2014/main" id="{54A61475-C7C5-4CF7-955F-BCCC2442C321}"/>
              </a:ext>
            </a:extLst>
          </p:cNvPr>
          <p:cNvSpPr>
            <a:spLocks noGrp="1"/>
          </p:cNvSpPr>
          <p:nvPr>
            <p:ph type="body" sz="quarter" idx="24" hasCustomPrompt="1"/>
          </p:nvPr>
        </p:nvSpPr>
        <p:spPr bwMode="gray">
          <a:xfrm>
            <a:off x="400190" y="1004039"/>
            <a:ext cx="1508409" cy="3501894"/>
          </a:xfrm>
          <a:prstGeom prst="roundRect">
            <a:avLst>
              <a:gd name="adj" fmla="val 9107"/>
            </a:avLst>
          </a:prstGeom>
          <a:solidFill>
            <a:schemeClr val="tx2"/>
          </a:solidFill>
        </p:spPr>
        <p:txBody>
          <a:bodyPr lIns="72000" tIns="72000" rIns="72000" bIns="72000"/>
          <a:lstStyle>
            <a:lvl1pPr marL="0" indent="0">
              <a:spcBef>
                <a:spcPts val="544"/>
              </a:spcBef>
              <a:buNone/>
              <a:defRPr sz="884"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11208502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idebar and 6 Content">
    <p:spTree>
      <p:nvGrpSpPr>
        <p:cNvPr id="1" name=""/>
        <p:cNvGrpSpPr/>
        <p:nvPr/>
      </p:nvGrpSpPr>
      <p:grpSpPr>
        <a:xfrm>
          <a:off x="0" y="0"/>
          <a:ext cx="0" cy="0"/>
          <a:chOff x="0" y="0"/>
          <a:chExt cx="0" cy="0"/>
        </a:xfrm>
      </p:grpSpPr>
      <p:sp>
        <p:nvSpPr>
          <p:cNvPr id="12"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7" name="Content Placeholder 1"/>
          <p:cNvSpPr>
            <a:spLocks noGrp="1"/>
          </p:cNvSpPr>
          <p:nvPr>
            <p:ph sz="quarter" idx="12" hasCustomPrompt="1"/>
          </p:nvPr>
        </p:nvSpPr>
        <p:spPr bwMode="gray">
          <a:xfrm>
            <a:off x="2108694" y="1004039"/>
            <a:ext cx="207483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9" name="Content Placeholder 2"/>
          <p:cNvSpPr>
            <a:spLocks noGrp="1"/>
          </p:cNvSpPr>
          <p:nvPr>
            <p:ph sz="quarter" idx="13" hasCustomPrompt="1"/>
          </p:nvPr>
        </p:nvSpPr>
        <p:spPr bwMode="gray">
          <a:xfrm>
            <a:off x="4389777" y="1004039"/>
            <a:ext cx="207483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1" name="Content Placeholder 3"/>
          <p:cNvSpPr>
            <a:spLocks noGrp="1"/>
          </p:cNvSpPr>
          <p:nvPr>
            <p:ph sz="quarter" idx="14" hasCustomPrompt="1"/>
          </p:nvPr>
        </p:nvSpPr>
        <p:spPr bwMode="gray">
          <a:xfrm>
            <a:off x="6667782" y="1004039"/>
            <a:ext cx="207483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3" name="Content Placeholder 4"/>
          <p:cNvSpPr>
            <a:spLocks noGrp="1"/>
          </p:cNvSpPr>
          <p:nvPr>
            <p:ph sz="quarter" idx="15" hasCustomPrompt="1"/>
          </p:nvPr>
        </p:nvSpPr>
        <p:spPr bwMode="gray">
          <a:xfrm>
            <a:off x="2108694" y="2835799"/>
            <a:ext cx="207483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5" name="Content Placeholder 5"/>
          <p:cNvSpPr>
            <a:spLocks noGrp="1"/>
          </p:cNvSpPr>
          <p:nvPr>
            <p:ph sz="quarter" idx="16" hasCustomPrompt="1"/>
          </p:nvPr>
        </p:nvSpPr>
        <p:spPr bwMode="gray">
          <a:xfrm>
            <a:off x="4389777" y="2835799"/>
            <a:ext cx="207483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7" name="Content Placeholder 6"/>
          <p:cNvSpPr>
            <a:spLocks noGrp="1"/>
          </p:cNvSpPr>
          <p:nvPr>
            <p:ph sz="quarter" idx="17" hasCustomPrompt="1"/>
          </p:nvPr>
        </p:nvSpPr>
        <p:spPr bwMode="gray">
          <a:xfrm>
            <a:off x="6667782" y="2835799"/>
            <a:ext cx="2074831" cy="1672583"/>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0" name="Sidebar Textbox">
            <a:extLst>
              <a:ext uri="{FF2B5EF4-FFF2-40B4-BE49-F238E27FC236}">
                <a16:creationId xmlns:a16="http://schemas.microsoft.com/office/drawing/2014/main" id="{0AC6BFDD-A896-4269-A1EB-A9B98D1B224D}"/>
              </a:ext>
            </a:extLst>
          </p:cNvPr>
          <p:cNvSpPr>
            <a:spLocks noGrp="1"/>
          </p:cNvSpPr>
          <p:nvPr>
            <p:ph type="body" sz="quarter" idx="24" hasCustomPrompt="1"/>
          </p:nvPr>
        </p:nvSpPr>
        <p:spPr bwMode="gray">
          <a:xfrm>
            <a:off x="400190" y="1004039"/>
            <a:ext cx="1508409" cy="3501894"/>
          </a:xfrm>
          <a:prstGeom prst="roundRect">
            <a:avLst>
              <a:gd name="adj" fmla="val 9107"/>
            </a:avLst>
          </a:prstGeom>
          <a:solidFill>
            <a:schemeClr val="tx2"/>
          </a:solidFill>
        </p:spPr>
        <p:txBody>
          <a:bodyPr lIns="72000" tIns="72000" rIns="72000" bIns="72000"/>
          <a:lstStyle>
            <a:lvl1pPr marL="0" indent="0">
              <a:spcBef>
                <a:spcPts val="544"/>
              </a:spcBef>
              <a:buNone/>
              <a:defRPr sz="884"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2569254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idebar and 3 Content">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400190" y="268920"/>
            <a:ext cx="8342423" cy="461593"/>
          </a:xfrm>
        </p:spPr>
        <p:txBody>
          <a:bodyPr/>
          <a:lstStyle/>
          <a:p>
            <a:r>
              <a:rPr lang="en-GB" noProof="0" dirty="0"/>
              <a:t>Click to add title</a:t>
            </a:r>
          </a:p>
        </p:txBody>
      </p:sp>
      <p:sp>
        <p:nvSpPr>
          <p:cNvPr id="7" name="Content Placeholder 1"/>
          <p:cNvSpPr>
            <a:spLocks noGrp="1"/>
          </p:cNvSpPr>
          <p:nvPr>
            <p:ph sz="quarter" idx="12" hasCustomPrompt="1"/>
          </p:nvPr>
        </p:nvSpPr>
        <p:spPr bwMode="gray">
          <a:xfrm>
            <a:off x="2108694" y="1004038"/>
            <a:ext cx="2074831"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9" name="Content Placeholder 2"/>
          <p:cNvSpPr>
            <a:spLocks noGrp="1"/>
          </p:cNvSpPr>
          <p:nvPr>
            <p:ph sz="quarter" idx="13" hasCustomPrompt="1"/>
          </p:nvPr>
        </p:nvSpPr>
        <p:spPr bwMode="gray">
          <a:xfrm>
            <a:off x="4389777" y="1004038"/>
            <a:ext cx="2074831"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1" name="Content Placeholder 3"/>
          <p:cNvSpPr>
            <a:spLocks noGrp="1"/>
          </p:cNvSpPr>
          <p:nvPr>
            <p:ph sz="quarter" idx="14" hasCustomPrompt="1"/>
          </p:nvPr>
        </p:nvSpPr>
        <p:spPr bwMode="gray">
          <a:xfrm>
            <a:off x="6667782" y="1004038"/>
            <a:ext cx="2074831" cy="3501894"/>
          </a:xfrm>
        </p:spPr>
        <p:txBody>
          <a:bodyPr vert="horz" lIns="0" tIns="0" rIns="0" bIns="0" rtlCol="0">
            <a:noAutofit/>
          </a:bodyPr>
          <a:lstStyle>
            <a:lvl1pPr>
              <a:defRPr lang="en-GB" dirty="0" smtClean="0"/>
            </a:lvl1pPr>
            <a:lvl2pPr>
              <a:defRPr lang="en-GB" dirty="0" smtClean="0"/>
            </a:lvl2pPr>
            <a:lvl3pPr>
              <a:defRPr lang="en-GB" dirty="0" smtClean="0"/>
            </a:lvl3pPr>
            <a:lvl4pPr>
              <a:defRPr lang="en-GB" dirty="0" smtClean="0"/>
            </a:lvl4pPr>
            <a:lvl5pPr>
              <a:defRPr lang="en-GB" dirty="0" smtClean="0"/>
            </a:lvl5pPr>
            <a:lvl6pPr>
              <a:defRPr lang="en-GB" dirty="0" smtClean="0"/>
            </a:lvl6pPr>
            <a:lvl7pPr>
              <a:defRPr lang="en-GB" dirty="0" smtClean="0"/>
            </a:lvl7pPr>
            <a:lvl8pPr>
              <a:defRPr lang="en-GB" dirty="0" smtClean="0"/>
            </a:lvl8pPr>
            <a:lvl9pPr>
              <a:defRPr lang="en-GB"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10" name="Sidebar Textbox"/>
          <p:cNvSpPr>
            <a:spLocks noGrp="1"/>
          </p:cNvSpPr>
          <p:nvPr>
            <p:ph type="body" sz="quarter" idx="24" hasCustomPrompt="1"/>
          </p:nvPr>
        </p:nvSpPr>
        <p:spPr bwMode="gray">
          <a:xfrm>
            <a:off x="400190" y="1004039"/>
            <a:ext cx="1508409" cy="3501894"/>
          </a:xfrm>
          <a:prstGeom prst="roundRect">
            <a:avLst>
              <a:gd name="adj" fmla="val 9107"/>
            </a:avLst>
          </a:prstGeom>
          <a:solidFill>
            <a:schemeClr val="tx2"/>
          </a:solidFill>
        </p:spPr>
        <p:txBody>
          <a:bodyPr lIns="72000" tIns="72000" rIns="72000" bIns="72000"/>
          <a:lstStyle>
            <a:lvl1pPr marL="0" indent="0">
              <a:spcBef>
                <a:spcPts val="544"/>
              </a:spcBef>
              <a:buNone/>
              <a:defRPr sz="884" b="1">
                <a:solidFill>
                  <a:schemeClr val="bg1"/>
                </a:solidFill>
              </a:defRPr>
            </a:lvl1pPr>
          </a:lstStyle>
          <a:p>
            <a:pPr lvl="0"/>
            <a:r>
              <a:rPr lang="en-GB" noProof="0" dirty="0"/>
              <a:t>Click to add sidebar text</a:t>
            </a:r>
          </a:p>
        </p:txBody>
      </p:sp>
    </p:spTree>
    <p:extLst>
      <p:ext uri="{BB962C8B-B14F-4D97-AF65-F5344CB8AC3E}">
        <p14:creationId xmlns:p14="http://schemas.microsoft.com/office/powerpoint/2010/main" val="22235071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400190" y="268920"/>
            <a:ext cx="8342423" cy="461593"/>
          </a:xfrm>
        </p:spPr>
        <p:txBody>
          <a:bodyPr/>
          <a:lstStyle/>
          <a:p>
            <a:r>
              <a:rPr lang="en-GB" noProof="0" dirty="0"/>
              <a:t>Click to add title</a:t>
            </a:r>
          </a:p>
        </p:txBody>
      </p:sp>
    </p:spTree>
    <p:extLst>
      <p:ext uri="{BB962C8B-B14F-4D97-AF65-F5344CB8AC3E}">
        <p14:creationId xmlns:p14="http://schemas.microsoft.com/office/powerpoint/2010/main" val="39445561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with Patter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998DC4D-1048-4A4E-A4EC-3265E7B86A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733" r="74381" b="12685"/>
          <a:stretch/>
        </p:blipFill>
        <p:spPr>
          <a:xfrm>
            <a:off x="6428161" y="-1"/>
            <a:ext cx="2715839" cy="5143501"/>
          </a:xfrm>
          <a:prstGeom prst="rect">
            <a:avLst/>
          </a:prstGeom>
        </p:spPr>
      </p:pic>
      <p:sp>
        <p:nvSpPr>
          <p:cNvPr id="4" name="Title"/>
          <p:cNvSpPr>
            <a:spLocks noGrp="1"/>
          </p:cNvSpPr>
          <p:nvPr>
            <p:ph type="title" hasCustomPrompt="1"/>
          </p:nvPr>
        </p:nvSpPr>
        <p:spPr>
          <a:xfrm>
            <a:off x="400190" y="268920"/>
            <a:ext cx="8342423" cy="461593"/>
          </a:xfrm>
        </p:spPr>
        <p:txBody>
          <a:bodyPr/>
          <a:lstStyle/>
          <a:p>
            <a:r>
              <a:rPr lang="en-GB" noProof="0" dirty="0"/>
              <a:t>Click to add title</a:t>
            </a:r>
          </a:p>
        </p:txBody>
      </p:sp>
    </p:spTree>
    <p:extLst>
      <p:ext uri="{BB962C8B-B14F-4D97-AF65-F5344CB8AC3E}">
        <p14:creationId xmlns:p14="http://schemas.microsoft.com/office/powerpoint/2010/main" val="2116031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_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4BD82A2-D9EE-47D5-B28C-231463FB9752}"/>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EF505F16-C240-4512-AC2B-D8446A296E81}"/>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5" name="TextBox 4">
            <a:extLst>
              <a:ext uri="{FF2B5EF4-FFF2-40B4-BE49-F238E27FC236}">
                <a16:creationId xmlns:a16="http://schemas.microsoft.com/office/drawing/2014/main" id="{29CE600E-0009-4228-A733-B3A7FCADD1DA}"/>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DD67B737-AE5E-4DEC-971D-D02DEA8C5C2C}"/>
              </a:ext>
            </a:extLst>
          </p:cNvPr>
          <p:cNvSpPr/>
          <p:nvPr userDrawn="1"/>
        </p:nvSpPr>
        <p:spPr>
          <a:xfrm>
            <a:off x="7665720" y="167640"/>
            <a:ext cx="1257300" cy="1699260"/>
          </a:xfrm>
          <a:prstGeom prst="rect">
            <a:avLst/>
          </a:prstGeom>
          <a:solidFill>
            <a:srgbClr val="FDE9E6"/>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pic>
        <p:nvPicPr>
          <p:cNvPr id="10" name="Picture 9">
            <a:extLst>
              <a:ext uri="{FF2B5EF4-FFF2-40B4-BE49-F238E27FC236}">
                <a16:creationId xmlns:a16="http://schemas.microsoft.com/office/drawing/2014/main" id="{153AFA74-96A2-4E72-B1C5-F9E42FD34D83}"/>
              </a:ext>
            </a:extLst>
          </p:cNvPr>
          <p:cNvPicPr>
            <a:picLocks noChangeAspect="1"/>
          </p:cNvPicPr>
          <p:nvPr userDrawn="1"/>
        </p:nvPicPr>
        <p:blipFill>
          <a:blip r:embed="rId3"/>
          <a:stretch>
            <a:fillRect/>
          </a:stretch>
        </p:blipFill>
        <p:spPr>
          <a:xfrm>
            <a:off x="8007743" y="378657"/>
            <a:ext cx="586706" cy="894808"/>
          </a:xfrm>
          <a:prstGeom prst="rect">
            <a:avLst/>
          </a:prstGeom>
        </p:spPr>
      </p:pic>
    </p:spTree>
    <p:extLst>
      <p:ext uri="{BB962C8B-B14F-4D97-AF65-F5344CB8AC3E}">
        <p14:creationId xmlns:p14="http://schemas.microsoft.com/office/powerpoint/2010/main" val="17605570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7555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Facing Page">
    <p:bg>
      <p:bgPr>
        <a:no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00190" y="268920"/>
            <a:ext cx="8342423" cy="461593"/>
          </a:xfrm>
        </p:spPr>
        <p:txBody>
          <a:bodyPr/>
          <a:lstStyle/>
          <a:p>
            <a:r>
              <a:rPr lang="en-GB" noProof="0" dirty="0"/>
              <a:t>Click to add title</a:t>
            </a:r>
          </a:p>
        </p:txBody>
      </p:sp>
    </p:spTree>
    <p:extLst>
      <p:ext uri="{BB962C8B-B14F-4D97-AF65-F5344CB8AC3E}">
        <p14:creationId xmlns:p14="http://schemas.microsoft.com/office/powerpoint/2010/main" val="166610090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71B0BC-AF8C-4771-AA5C-35BA7DA92FE9}"/>
              </a:ext>
            </a:extLst>
          </p:cNvPr>
          <p:cNvSpPr/>
          <p:nvPr userDrawn="1"/>
        </p:nvSpPr>
        <p:spPr>
          <a:xfrm>
            <a:off x="6246018" y="0"/>
            <a:ext cx="2897981" cy="5148072"/>
          </a:xfrm>
          <a:prstGeom prst="rect">
            <a:avLst/>
          </a:prstGeom>
          <a:solidFill>
            <a:srgbClr val="F2EAF9"/>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sp>
        <p:nvSpPr>
          <p:cNvPr id="6" name="Title">
            <a:extLst>
              <a:ext uri="{FF2B5EF4-FFF2-40B4-BE49-F238E27FC236}">
                <a16:creationId xmlns:a16="http://schemas.microsoft.com/office/drawing/2014/main" id="{34BD82A2-D9EE-47D5-B28C-231463FB9752}"/>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EF505F16-C240-4512-AC2B-D8446A296E81}"/>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pic>
        <p:nvPicPr>
          <p:cNvPr id="9" name="Graphic 8">
            <a:extLst>
              <a:ext uri="{FF2B5EF4-FFF2-40B4-BE49-F238E27FC236}">
                <a16:creationId xmlns:a16="http://schemas.microsoft.com/office/drawing/2014/main" id="{CBADEF02-3D45-4AB9-8DD6-60F7339B32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03812" y="3164777"/>
            <a:ext cx="3609975" cy="1543050"/>
          </a:xfrm>
          <a:prstGeom prst="rect">
            <a:avLst/>
          </a:prstGeom>
        </p:spPr>
      </p:pic>
      <p:sp>
        <p:nvSpPr>
          <p:cNvPr id="11" name="TextBox 10">
            <a:extLst>
              <a:ext uri="{FF2B5EF4-FFF2-40B4-BE49-F238E27FC236}">
                <a16:creationId xmlns:a16="http://schemas.microsoft.com/office/drawing/2014/main" id="{94D33B4D-D937-4EEA-8657-703B6B971F39}"/>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0EE2B4-3A9A-4DD4-936F-5955320624D4}"/>
              </a:ext>
            </a:extLst>
          </p:cNvPr>
          <p:cNvPicPr>
            <a:picLocks noChangeAspect="1"/>
          </p:cNvPicPr>
          <p:nvPr userDrawn="1"/>
        </p:nvPicPr>
        <p:blipFill>
          <a:blip r:embed="rId5"/>
          <a:stretch>
            <a:fillRect/>
          </a:stretch>
        </p:blipFill>
        <p:spPr>
          <a:xfrm>
            <a:off x="8007743" y="378657"/>
            <a:ext cx="586706" cy="894808"/>
          </a:xfrm>
          <a:prstGeom prst="rect">
            <a:avLst/>
          </a:prstGeom>
        </p:spPr>
      </p:pic>
    </p:spTree>
    <p:extLst>
      <p:ext uri="{BB962C8B-B14F-4D97-AF65-F5344CB8AC3E}">
        <p14:creationId xmlns:p14="http://schemas.microsoft.com/office/powerpoint/2010/main" val="276997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4BD82A2-D9EE-47D5-B28C-231463FB9752}"/>
              </a:ext>
            </a:extLst>
          </p:cNvPr>
          <p:cNvSpPr>
            <a:spLocks noGrp="1"/>
          </p:cNvSpPr>
          <p:nvPr>
            <p:ph type="ctrTitle" hasCustomPrompt="1"/>
          </p:nvPr>
        </p:nvSpPr>
        <p:spPr bwMode="gray">
          <a:xfrm>
            <a:off x="468000" y="1510200"/>
            <a:ext cx="5317338" cy="1008202"/>
          </a:xfrm>
        </p:spPr>
        <p:txBody>
          <a:bodyPr wrap="square" anchor="t" anchorCtr="0">
            <a:noAutofit/>
          </a:bodyPr>
          <a:lstStyle>
            <a:lvl1pPr marL="0" indent="0">
              <a:lnSpc>
                <a:spcPct val="100000"/>
              </a:lnSpc>
              <a:defRPr sz="4000" b="1" baseline="0">
                <a:solidFill>
                  <a:schemeClr val="bg1"/>
                </a:solidFill>
                <a:latin typeface="RN House Sans Regular" panose="020B0504020203020204" pitchFamily="34" charset="0"/>
              </a:defRPr>
            </a:lvl1pPr>
          </a:lstStyle>
          <a:p>
            <a:r>
              <a:rPr lang="en-GB" noProof="0" dirty="0"/>
              <a:t>Click to add title</a:t>
            </a:r>
          </a:p>
        </p:txBody>
      </p:sp>
      <p:sp>
        <p:nvSpPr>
          <p:cNvPr id="7" name="Subtitle">
            <a:extLst>
              <a:ext uri="{FF2B5EF4-FFF2-40B4-BE49-F238E27FC236}">
                <a16:creationId xmlns:a16="http://schemas.microsoft.com/office/drawing/2014/main" id="{EF505F16-C240-4512-AC2B-D8446A296E81}"/>
              </a:ext>
            </a:extLst>
          </p:cNvPr>
          <p:cNvSpPr>
            <a:spLocks noGrp="1"/>
          </p:cNvSpPr>
          <p:nvPr>
            <p:ph type="subTitle" idx="1" hasCustomPrompt="1"/>
          </p:nvPr>
        </p:nvSpPr>
        <p:spPr bwMode="gray">
          <a:xfrm>
            <a:off x="468000" y="2835275"/>
            <a:ext cx="5317338" cy="377127"/>
          </a:xfrm>
        </p:spPr>
        <p:txBody>
          <a:bodyPr anchor="t" anchorCtr="0">
            <a:noAutofit/>
          </a:bodyPr>
          <a:lstStyle>
            <a:lvl1pPr marL="0" indent="0" algn="l">
              <a:spcBef>
                <a:spcPts val="0"/>
              </a:spcBef>
              <a:buNone/>
              <a:defRPr sz="2000" b="0" baseline="0">
                <a:solidFill>
                  <a:schemeClr val="bg1"/>
                </a:solidFill>
                <a:latin typeface="RN House Sans Regular" panose="020B0504020203020204" pitchFamily="34" charset="0"/>
              </a:defRPr>
            </a:lvl1pPr>
            <a:lvl2pPr marL="404880" indent="0" algn="ctr">
              <a:buNone/>
              <a:defRPr>
                <a:solidFill>
                  <a:schemeClr val="tx1">
                    <a:tint val="75000"/>
                  </a:schemeClr>
                </a:solidFill>
              </a:defRPr>
            </a:lvl2pPr>
            <a:lvl3pPr marL="809757" indent="0" algn="ctr">
              <a:buNone/>
              <a:defRPr>
                <a:solidFill>
                  <a:schemeClr val="tx1">
                    <a:tint val="75000"/>
                  </a:schemeClr>
                </a:solidFill>
              </a:defRPr>
            </a:lvl3pPr>
            <a:lvl4pPr marL="1214635" indent="0" algn="ctr">
              <a:buNone/>
              <a:defRPr>
                <a:solidFill>
                  <a:schemeClr val="tx1">
                    <a:tint val="75000"/>
                  </a:schemeClr>
                </a:solidFill>
              </a:defRPr>
            </a:lvl4pPr>
            <a:lvl5pPr marL="1619514" indent="0" algn="ctr">
              <a:buNone/>
              <a:defRPr>
                <a:solidFill>
                  <a:schemeClr val="tx1">
                    <a:tint val="75000"/>
                  </a:schemeClr>
                </a:solidFill>
              </a:defRPr>
            </a:lvl5pPr>
            <a:lvl6pPr marL="2024393" indent="0" algn="ctr">
              <a:buNone/>
              <a:defRPr>
                <a:solidFill>
                  <a:schemeClr val="tx1">
                    <a:tint val="75000"/>
                  </a:schemeClr>
                </a:solidFill>
              </a:defRPr>
            </a:lvl6pPr>
            <a:lvl7pPr marL="2429271" indent="0" algn="ctr">
              <a:buNone/>
              <a:defRPr>
                <a:solidFill>
                  <a:schemeClr val="tx1">
                    <a:tint val="75000"/>
                  </a:schemeClr>
                </a:solidFill>
              </a:defRPr>
            </a:lvl7pPr>
            <a:lvl8pPr marL="2834151" indent="0" algn="ctr">
              <a:buNone/>
              <a:defRPr>
                <a:solidFill>
                  <a:schemeClr val="tx1">
                    <a:tint val="75000"/>
                  </a:schemeClr>
                </a:solidFill>
              </a:defRPr>
            </a:lvl8pPr>
            <a:lvl9pPr marL="3239028" indent="0" algn="ctr">
              <a:buNone/>
              <a:defRPr>
                <a:solidFill>
                  <a:schemeClr val="tx1">
                    <a:tint val="75000"/>
                  </a:schemeClr>
                </a:solidFill>
              </a:defRPr>
            </a:lvl9pPr>
          </a:lstStyle>
          <a:p>
            <a:r>
              <a:rPr lang="en-GB" noProof="0" dirty="0"/>
              <a:t>Click to add subtitle</a:t>
            </a:r>
          </a:p>
        </p:txBody>
      </p:sp>
      <p:sp>
        <p:nvSpPr>
          <p:cNvPr id="5" name="TextBox 4">
            <a:extLst>
              <a:ext uri="{FF2B5EF4-FFF2-40B4-BE49-F238E27FC236}">
                <a16:creationId xmlns:a16="http://schemas.microsoft.com/office/drawing/2014/main" id="{35575A45-2380-4FFD-B806-FF1F404E8827}"/>
              </a:ext>
            </a:extLst>
          </p:cNvPr>
          <p:cNvSpPr txBox="1"/>
          <p:nvPr userDrawn="1"/>
        </p:nvSpPr>
        <p:spPr>
          <a:xfrm>
            <a:off x="468000" y="4654226"/>
            <a:ext cx="1538883" cy="123111"/>
          </a:xfrm>
          <a:prstGeom prst="rect">
            <a:avLst/>
          </a:prstGeom>
          <a:noFill/>
        </p:spPr>
        <p:txBody>
          <a:bodyPr wrap="none" lIns="0" tIns="0" rIns="0" bIns="0" rtlCol="0">
            <a:spAutoFit/>
          </a:bodyPr>
          <a:lstStyle/>
          <a:p>
            <a:pPr algn="l"/>
            <a:r>
              <a:rPr lang="en-IN" sz="800" dirty="0">
                <a:solidFill>
                  <a:schemeClr val="bg1"/>
                </a:solidFill>
                <a:latin typeface="RN House Sans Regular" panose="020B0504020203020204" pitchFamily="34" charset="0"/>
                <a:cs typeface="Arial" panose="020B0604020202020204" pitchFamily="34" charset="0"/>
              </a:rPr>
              <a:t>Document Classification: Internal</a:t>
            </a:r>
            <a:endParaRPr lang="en-GB" sz="800" dirty="0" err="1">
              <a:solidFill>
                <a:schemeClr val="bg1"/>
              </a:solidFill>
              <a:latin typeface="RN House Sans Regular" panose="020B0504020203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9E1EBF3-4921-4E83-9362-43E912934457}"/>
              </a:ext>
            </a:extLst>
          </p:cNvPr>
          <p:cNvSpPr/>
          <p:nvPr userDrawn="1"/>
        </p:nvSpPr>
        <p:spPr>
          <a:xfrm>
            <a:off x="7665720" y="167640"/>
            <a:ext cx="1257300" cy="1699260"/>
          </a:xfrm>
          <a:prstGeom prst="rect">
            <a:avLst/>
          </a:prstGeom>
          <a:solidFill>
            <a:srgbClr val="FDE9E6"/>
          </a:solidFill>
          <a:ln w="9525">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a:solidFill>
                <a:schemeClr val="bg1"/>
              </a:solidFill>
            </a:endParaRPr>
          </a:p>
        </p:txBody>
      </p:sp>
      <p:pic>
        <p:nvPicPr>
          <p:cNvPr id="10" name="Picture 9">
            <a:extLst>
              <a:ext uri="{FF2B5EF4-FFF2-40B4-BE49-F238E27FC236}">
                <a16:creationId xmlns:a16="http://schemas.microsoft.com/office/drawing/2014/main" id="{E9853938-D7A0-42B0-83BD-EF12595CADBF}"/>
              </a:ext>
            </a:extLst>
          </p:cNvPr>
          <p:cNvPicPr>
            <a:picLocks noChangeAspect="1"/>
          </p:cNvPicPr>
          <p:nvPr userDrawn="1"/>
        </p:nvPicPr>
        <p:blipFill>
          <a:blip r:embed="rId3"/>
          <a:stretch>
            <a:fillRect/>
          </a:stretch>
        </p:blipFill>
        <p:spPr>
          <a:xfrm>
            <a:off x="8007743" y="378657"/>
            <a:ext cx="586706" cy="894808"/>
          </a:xfrm>
          <a:prstGeom prst="rect">
            <a:avLst/>
          </a:prstGeom>
        </p:spPr>
      </p:pic>
    </p:spTree>
    <p:extLst>
      <p:ext uri="{BB962C8B-B14F-4D97-AF65-F5344CB8AC3E}">
        <p14:creationId xmlns:p14="http://schemas.microsoft.com/office/powerpoint/2010/main" val="3310374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2.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2EAF9"/>
        </a:solidFill>
        <a:effectLst/>
      </p:bgPr>
    </p:bg>
    <p:spTree>
      <p:nvGrpSpPr>
        <p:cNvPr id="1" name=""/>
        <p:cNvGrpSpPr/>
        <p:nvPr/>
      </p:nvGrpSpPr>
      <p:grpSpPr>
        <a:xfrm>
          <a:off x="0" y="0"/>
          <a:ext cx="0" cy="0"/>
          <a:chOff x="0" y="0"/>
          <a:chExt cx="0" cy="0"/>
        </a:xfrm>
      </p:grpSpPr>
      <p:sp>
        <p:nvSpPr>
          <p:cNvPr id="5" name="Title"/>
          <p:cNvSpPr>
            <a:spLocks noGrp="1"/>
          </p:cNvSpPr>
          <p:nvPr>
            <p:ph type="title"/>
          </p:nvPr>
        </p:nvSpPr>
        <p:spPr bwMode="gray">
          <a:xfrm>
            <a:off x="467999" y="436351"/>
            <a:ext cx="7318689" cy="461593"/>
          </a:xfrm>
          <a:prstGeom prst="rect">
            <a:avLst/>
          </a:prstGeom>
        </p:spPr>
        <p:txBody>
          <a:bodyPr vert="horz" wrap="none" lIns="0" tIns="0" rIns="0" bIns="0" rtlCol="0" anchor="t">
            <a:noAutofit/>
          </a:bodyPr>
          <a:lstStyle/>
          <a:p>
            <a:r>
              <a:rPr lang="en-GB" noProof="0" dirty="0"/>
              <a:t>Click to add title</a:t>
            </a:r>
          </a:p>
        </p:txBody>
      </p:sp>
      <p:sp>
        <p:nvSpPr>
          <p:cNvPr id="7" name="Text Placeholder"/>
          <p:cNvSpPr>
            <a:spLocks noGrp="1"/>
          </p:cNvSpPr>
          <p:nvPr>
            <p:ph type="body" idx="1"/>
          </p:nvPr>
        </p:nvSpPr>
        <p:spPr bwMode="gray">
          <a:xfrm>
            <a:off x="468000" y="1563480"/>
            <a:ext cx="8208000" cy="2867040"/>
          </a:xfrm>
          <a:prstGeom prst="rect">
            <a:avLst/>
          </a:prstGeom>
        </p:spPr>
        <p:txBody>
          <a:bodyPr vert="horz" lIns="0" tIns="0" rIns="0" bIns="0" rtlCol="0">
            <a:noAutofit/>
          </a:body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a:p>
            <a:pPr lvl="0"/>
            <a:endParaRPr lang="en-GB" noProof="0" dirty="0"/>
          </a:p>
          <a:p>
            <a:pPr lvl="0"/>
            <a:endParaRPr kumimoji="0" lang="en-GB" sz="900" b="0" i="0" u="none" strike="noStrike" kern="1200" cap="none" spc="0" normalizeH="0" baseline="0" noProof="0" dirty="0">
              <a:ln>
                <a:noFill/>
              </a:ln>
              <a:solidFill>
                <a:srgbClr val="575756"/>
              </a:solidFill>
              <a:effectLst/>
              <a:uLnTx/>
              <a:uFillTx/>
              <a:latin typeface="Arial"/>
              <a:ea typeface="+mn-ea"/>
              <a:cs typeface="Arial" panose="020B0604020202020204" pitchFamily="34" charset="0"/>
            </a:endParaRPr>
          </a:p>
        </p:txBody>
      </p:sp>
      <p:sp>
        <p:nvSpPr>
          <p:cNvPr id="13" name="Slide Number"/>
          <p:cNvSpPr txBox="1">
            <a:spLocks/>
          </p:cNvSpPr>
          <p:nvPr userDrawn="1"/>
        </p:nvSpPr>
        <p:spPr bwMode="gray">
          <a:xfrm>
            <a:off x="8352437" y="4578981"/>
            <a:ext cx="323563" cy="273600"/>
          </a:xfrm>
          <a:prstGeom prst="rect">
            <a:avLst/>
          </a:prstGeom>
        </p:spPr>
        <p:txBody>
          <a:bodyPr lIns="0" tIns="0" rIns="0" bIns="0" anchor="ctr" anchorCtr="0"/>
          <a:lstStyle>
            <a:defPPr>
              <a:defRPr lang="en-US"/>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3234574D-F6AE-4144-9EBB-A7F55480402C}" type="slidenum">
              <a:rPr lang="en-GB" smtClean="0">
                <a:solidFill>
                  <a:schemeClr val="tx2"/>
                </a:solidFill>
              </a:rPr>
              <a:pPr algn="r"/>
              <a:t>‹#›</a:t>
            </a:fld>
            <a:endParaRPr lang="en-GB" dirty="0">
              <a:solidFill>
                <a:schemeClr val="tx2"/>
              </a:solidFill>
            </a:endParaRPr>
          </a:p>
        </p:txBody>
      </p:sp>
      <p:pic>
        <p:nvPicPr>
          <p:cNvPr id="6" name="Picture 5">
            <a:extLst>
              <a:ext uri="{FF2B5EF4-FFF2-40B4-BE49-F238E27FC236}">
                <a16:creationId xmlns:a16="http://schemas.microsoft.com/office/drawing/2014/main" id="{30150B30-41EE-474D-8D1E-3B5AC8E470B4}"/>
              </a:ext>
            </a:extLst>
          </p:cNvPr>
          <p:cNvPicPr>
            <a:picLocks noChangeAspect="1"/>
          </p:cNvPicPr>
          <p:nvPr userDrawn="1"/>
        </p:nvPicPr>
        <p:blipFill>
          <a:blip r:embed="rId38"/>
          <a:stretch>
            <a:fillRect/>
          </a:stretch>
        </p:blipFill>
        <p:spPr>
          <a:xfrm>
            <a:off x="8013497" y="378657"/>
            <a:ext cx="578568" cy="578568"/>
          </a:xfrm>
          <a:prstGeom prst="rect">
            <a:avLst/>
          </a:prstGeom>
        </p:spPr>
      </p:pic>
      <p:sp>
        <p:nvSpPr>
          <p:cNvPr id="3" name="TextBox 2">
            <a:extLst>
              <a:ext uri="{FF2B5EF4-FFF2-40B4-BE49-F238E27FC236}">
                <a16:creationId xmlns:a16="http://schemas.microsoft.com/office/drawing/2014/main" id="{85EF09D5-0255-637D-DFA9-8AEF801A320E}"/>
              </a:ext>
            </a:extLst>
          </p:cNvPr>
          <p:cNvSpPr txBox="1"/>
          <p:nvPr userDrawn="1">
            <p:extLst>
              <p:ext uri="{1162E1C5-73C7-4A58-AE30-91384D911F3F}">
                <p184:classification xmlns:p184="http://schemas.microsoft.com/office/powerpoint/2018/4/main" val="ftr"/>
              </p:ext>
            </p:extLst>
          </p:nvPr>
        </p:nvSpPr>
        <p:spPr>
          <a:xfrm>
            <a:off x="63500" y="4912360"/>
            <a:ext cx="2652713" cy="167640"/>
          </a:xfrm>
          <a:prstGeom prst="rect">
            <a:avLst/>
          </a:prstGeom>
        </p:spPr>
        <p:txBody>
          <a:bodyPr horzOverflow="overflow" lIns="0" tIns="0" rIns="0" bIns="0">
            <a:spAutoFit/>
          </a:bodyPr>
          <a:lstStyle/>
          <a:p>
            <a:pPr algn="l"/>
            <a:r>
              <a:rPr lang="en-GB" sz="800" kern="1200" dirty="0">
                <a:solidFill>
                  <a:schemeClr val="tx2"/>
                </a:solidFill>
                <a:latin typeface="RN House Sans Regular" panose="020B0504020203020204" pitchFamily="34" charset="0"/>
                <a:ea typeface="+mn-ea"/>
                <a:cs typeface="Arial" panose="020B0604020202020204" pitchFamily="34" charset="0"/>
              </a:rPr>
              <a:t>Information</a:t>
            </a:r>
            <a:r>
              <a:rPr lang="en-GB" sz="1100" dirty="0">
                <a:solidFill>
                  <a:srgbClr val="000000"/>
                </a:solidFill>
                <a:latin typeface="Calibri" panose="020F0502020204030204" pitchFamily="34" charset="0"/>
                <a:cs typeface="Calibri" panose="020F0502020204030204" pitchFamily="34" charset="0"/>
              </a:rPr>
              <a:t> </a:t>
            </a:r>
            <a:r>
              <a:rPr lang="en-GB" sz="800" kern="1200" dirty="0">
                <a:solidFill>
                  <a:schemeClr val="tx2"/>
                </a:solidFill>
                <a:latin typeface="RN House Sans Regular" panose="020B0504020203020204" pitchFamily="34" charset="0"/>
                <a:ea typeface="+mn-ea"/>
                <a:cs typeface="Arial" panose="020B0604020202020204" pitchFamily="34" charset="0"/>
              </a:rPr>
              <a:t>Classification</a:t>
            </a:r>
            <a:r>
              <a:rPr lang="en-GB" sz="1100" dirty="0">
                <a:solidFill>
                  <a:srgbClr val="000000"/>
                </a:solidFill>
                <a:latin typeface="Calibri" panose="020F0502020204030204" pitchFamily="34" charset="0"/>
                <a:cs typeface="Calibri" panose="020F0502020204030204" pitchFamily="34" charset="0"/>
              </a:rPr>
              <a:t> </a:t>
            </a:r>
            <a:r>
              <a:rPr lang="en-GB" sz="800" kern="1200" dirty="0">
                <a:solidFill>
                  <a:schemeClr val="tx2"/>
                </a:solidFill>
                <a:latin typeface="RN House Sans Regular" panose="020B0504020203020204" pitchFamily="34" charset="0"/>
                <a:ea typeface="+mn-ea"/>
                <a:cs typeface="Arial" panose="020B0604020202020204" pitchFamily="34" charset="0"/>
              </a:rPr>
              <a:t>- Confidential\Other</a:t>
            </a:r>
          </a:p>
        </p:txBody>
      </p:sp>
    </p:spTree>
  </p:cSld>
  <p:clrMap bg1="lt1" tx1="dk1" bg2="lt2" tx2="dk2" accent1="accent1" accent2="accent2" accent3="accent3" accent4="accent4" accent5="accent5" accent6="accent6" hlink="hlink" folHlink="folHlink"/>
  <p:sldLayoutIdLst>
    <p:sldLayoutId id="2147483959" r:id="rId1"/>
    <p:sldLayoutId id="2147483988" r:id="rId2"/>
    <p:sldLayoutId id="2147483978" r:id="rId3"/>
    <p:sldLayoutId id="2147483979" r:id="rId4"/>
    <p:sldLayoutId id="2147483980" r:id="rId5"/>
    <p:sldLayoutId id="2147483981" r:id="rId6"/>
    <p:sldLayoutId id="2147483982" r:id="rId7"/>
    <p:sldLayoutId id="2147483999" r:id="rId8"/>
    <p:sldLayoutId id="2147483989" r:id="rId9"/>
    <p:sldLayoutId id="2147483994" r:id="rId10"/>
    <p:sldLayoutId id="2147483990" r:id="rId11"/>
    <p:sldLayoutId id="2147483993" r:id="rId12"/>
    <p:sldLayoutId id="2147483972" r:id="rId13"/>
    <p:sldLayoutId id="2147483995" r:id="rId14"/>
    <p:sldLayoutId id="2147483984" r:id="rId15"/>
    <p:sldLayoutId id="2147483985" r:id="rId16"/>
    <p:sldLayoutId id="2147483991" r:id="rId17"/>
    <p:sldLayoutId id="2147483996" r:id="rId18"/>
    <p:sldLayoutId id="2147483992" r:id="rId19"/>
    <p:sldLayoutId id="2147483997" r:id="rId20"/>
    <p:sldLayoutId id="2147483960" r:id="rId21"/>
    <p:sldLayoutId id="2147483961" r:id="rId22"/>
    <p:sldLayoutId id="2147483962" r:id="rId23"/>
    <p:sldLayoutId id="2147483963" r:id="rId24"/>
    <p:sldLayoutId id="2147483964" r:id="rId25"/>
    <p:sldLayoutId id="2147483965" r:id="rId26"/>
    <p:sldLayoutId id="2147483966" r:id="rId27"/>
    <p:sldLayoutId id="2147483967" r:id="rId28"/>
    <p:sldLayoutId id="2147483968" r:id="rId29"/>
    <p:sldLayoutId id="2147483969" r:id="rId30"/>
    <p:sldLayoutId id="2147483970" r:id="rId31"/>
    <p:sldLayoutId id="2147483971" r:id="rId32"/>
    <p:sldLayoutId id="2147483973" r:id="rId33"/>
    <p:sldLayoutId id="2147483977" r:id="rId34"/>
    <p:sldLayoutId id="2147483974" r:id="rId35"/>
    <p:sldLayoutId id="2147483975" r:id="rId36"/>
  </p:sldLayoutIdLst>
  <p:hf hdr="0" ftr="0" dt="0"/>
  <p:txStyles>
    <p:titleStyle>
      <a:lvl1pPr algn="l" defTabSz="809757" rtl="0" eaLnBrk="1" latinLnBrk="0" hangingPunct="1">
        <a:lnSpc>
          <a:spcPct val="100000"/>
        </a:lnSpc>
        <a:spcBef>
          <a:spcPct val="0"/>
        </a:spcBef>
        <a:buNone/>
        <a:defRPr sz="2400" b="1" kern="1200" baseline="0">
          <a:solidFill>
            <a:schemeClr val="tx2"/>
          </a:solidFill>
          <a:effectLst/>
          <a:latin typeface="RN House Sans Regular" panose="020B0504020203020204" pitchFamily="34" charset="0"/>
          <a:ea typeface="+mj-ea"/>
          <a:cs typeface="+mj-cs"/>
        </a:defRPr>
      </a:lvl1pPr>
    </p:titleStyle>
    <p:body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smtClean="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rgbClr val="575756"/>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rgbClr val="575756"/>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rgbClr val="575756"/>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rgbClr val="575756"/>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rgbClr val="575756"/>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rgbClr val="575756"/>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rgbClr val="575756"/>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p:bodyStyle>
    <p:otherStyle>
      <a:defPPr>
        <a:defRPr lang="en-GB"/>
      </a:defPPr>
      <a:lvl1pPr marL="0" algn="l" defTabSz="809757" rtl="0" eaLnBrk="1" latinLnBrk="0" hangingPunct="1">
        <a:defRPr sz="1600" kern="1200">
          <a:solidFill>
            <a:schemeClr val="tx1"/>
          </a:solidFill>
          <a:latin typeface="+mn-lt"/>
          <a:ea typeface="+mn-ea"/>
          <a:cs typeface="+mn-cs"/>
        </a:defRPr>
      </a:lvl1pPr>
      <a:lvl2pPr marL="404880" algn="l" defTabSz="809757" rtl="0" eaLnBrk="1" latinLnBrk="0" hangingPunct="1">
        <a:defRPr sz="1600" kern="1200">
          <a:solidFill>
            <a:schemeClr val="tx1"/>
          </a:solidFill>
          <a:latin typeface="+mn-lt"/>
          <a:ea typeface="+mn-ea"/>
          <a:cs typeface="+mn-cs"/>
        </a:defRPr>
      </a:lvl2pPr>
      <a:lvl3pPr marL="809757" algn="l" defTabSz="809757" rtl="0" eaLnBrk="1" latinLnBrk="0" hangingPunct="1">
        <a:defRPr sz="1600" kern="1200">
          <a:solidFill>
            <a:schemeClr val="tx1"/>
          </a:solidFill>
          <a:latin typeface="+mn-lt"/>
          <a:ea typeface="+mn-ea"/>
          <a:cs typeface="+mn-cs"/>
        </a:defRPr>
      </a:lvl3pPr>
      <a:lvl4pPr marL="1214635" algn="l" defTabSz="809757" rtl="0" eaLnBrk="1" latinLnBrk="0" hangingPunct="1">
        <a:defRPr sz="1600" kern="1200">
          <a:solidFill>
            <a:schemeClr val="tx1"/>
          </a:solidFill>
          <a:latin typeface="+mn-lt"/>
          <a:ea typeface="+mn-ea"/>
          <a:cs typeface="+mn-cs"/>
        </a:defRPr>
      </a:lvl4pPr>
      <a:lvl5pPr marL="1619514" algn="l" defTabSz="809757" rtl="0" eaLnBrk="1" latinLnBrk="0" hangingPunct="1">
        <a:defRPr sz="1600" kern="1200">
          <a:solidFill>
            <a:schemeClr val="tx1"/>
          </a:solidFill>
          <a:latin typeface="+mn-lt"/>
          <a:ea typeface="+mn-ea"/>
          <a:cs typeface="+mn-cs"/>
        </a:defRPr>
      </a:lvl5pPr>
      <a:lvl6pPr marL="2024393" algn="l" defTabSz="809757" rtl="0" eaLnBrk="1" latinLnBrk="0" hangingPunct="1">
        <a:defRPr sz="1600" kern="1200">
          <a:solidFill>
            <a:schemeClr val="tx1"/>
          </a:solidFill>
          <a:latin typeface="+mn-lt"/>
          <a:ea typeface="+mn-ea"/>
          <a:cs typeface="+mn-cs"/>
        </a:defRPr>
      </a:lvl6pPr>
      <a:lvl7pPr marL="2429271" algn="l" defTabSz="809757" rtl="0" eaLnBrk="1" latinLnBrk="0" hangingPunct="1">
        <a:defRPr sz="1600" kern="1200">
          <a:solidFill>
            <a:schemeClr val="tx1"/>
          </a:solidFill>
          <a:latin typeface="+mn-lt"/>
          <a:ea typeface="+mn-ea"/>
          <a:cs typeface="+mn-cs"/>
        </a:defRPr>
      </a:lvl7pPr>
      <a:lvl8pPr marL="2834151" algn="l" defTabSz="809757" rtl="0" eaLnBrk="1" latinLnBrk="0" hangingPunct="1">
        <a:defRPr sz="1600" kern="1200">
          <a:solidFill>
            <a:schemeClr val="tx1"/>
          </a:solidFill>
          <a:latin typeface="+mn-lt"/>
          <a:ea typeface="+mn-ea"/>
          <a:cs typeface="+mn-cs"/>
        </a:defRPr>
      </a:lvl8pPr>
      <a:lvl9pPr marL="3239028" algn="l" defTabSz="809757"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F2EAF9"/>
        </a:solidFill>
        <a:effectLst/>
      </p:bgPr>
    </p:bg>
    <p:spTree>
      <p:nvGrpSpPr>
        <p:cNvPr id="1" name=""/>
        <p:cNvGrpSpPr/>
        <p:nvPr/>
      </p:nvGrpSpPr>
      <p:grpSpPr>
        <a:xfrm>
          <a:off x="0" y="0"/>
          <a:ext cx="0" cy="0"/>
          <a:chOff x="0" y="0"/>
          <a:chExt cx="0" cy="0"/>
        </a:xfrm>
      </p:grpSpPr>
      <p:sp>
        <p:nvSpPr>
          <p:cNvPr id="5" name="Title"/>
          <p:cNvSpPr>
            <a:spLocks noGrp="1"/>
          </p:cNvSpPr>
          <p:nvPr>
            <p:ph type="title"/>
          </p:nvPr>
        </p:nvSpPr>
        <p:spPr bwMode="gray">
          <a:xfrm>
            <a:off x="400190" y="268920"/>
            <a:ext cx="7461173" cy="461593"/>
          </a:xfrm>
          <a:prstGeom prst="rect">
            <a:avLst/>
          </a:prstGeom>
        </p:spPr>
        <p:txBody>
          <a:bodyPr vert="horz" wrap="none" lIns="0" tIns="0" rIns="0" bIns="0" rtlCol="0" anchor="t">
            <a:noAutofit/>
          </a:bodyPr>
          <a:lstStyle/>
          <a:p>
            <a:r>
              <a:rPr lang="en-GB" noProof="0" dirty="0"/>
              <a:t>Click to add title</a:t>
            </a:r>
          </a:p>
        </p:txBody>
      </p:sp>
      <p:sp>
        <p:nvSpPr>
          <p:cNvPr id="7" name="Text Placeholder"/>
          <p:cNvSpPr>
            <a:spLocks noGrp="1"/>
          </p:cNvSpPr>
          <p:nvPr>
            <p:ph type="body" idx="1"/>
          </p:nvPr>
        </p:nvSpPr>
        <p:spPr bwMode="gray">
          <a:xfrm>
            <a:off x="400789" y="1015374"/>
            <a:ext cx="8342423" cy="3501894"/>
          </a:xfrm>
          <a:prstGeom prst="rect">
            <a:avLst/>
          </a:prstGeom>
        </p:spPr>
        <p:txBody>
          <a:bodyPr vert="horz" lIns="0" tIns="0" rIns="0" bIns="0" rtlCol="0">
            <a:noAutofit/>
          </a:body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a:p>
            <a:pPr lvl="0"/>
            <a:endParaRPr lang="en-GB" noProof="0" dirty="0"/>
          </a:p>
        </p:txBody>
      </p:sp>
      <p:sp>
        <p:nvSpPr>
          <p:cNvPr id="6" name="Slide Number"/>
          <p:cNvSpPr txBox="1">
            <a:spLocks/>
          </p:cNvSpPr>
          <p:nvPr userDrawn="1"/>
        </p:nvSpPr>
        <p:spPr bwMode="gray">
          <a:xfrm>
            <a:off x="8466531" y="4801016"/>
            <a:ext cx="276681" cy="186115"/>
          </a:xfrm>
          <a:prstGeom prst="rect">
            <a:avLst/>
          </a:prstGeom>
        </p:spPr>
        <p:txBody>
          <a:bodyPr lIns="0" tIns="0" rIns="0" bIns="0" anchor="ctr" anchorCtr="0"/>
          <a:lstStyle>
            <a:defPPr>
              <a:defRPr lang="en-GB"/>
            </a:defPPr>
            <a:lvl1pPr marL="0" indent="0" algn="r" defTabSz="1043019" rtl="0" eaLnBrk="1" latinLnBrk="0" hangingPunct="1">
              <a:defRPr sz="900" b="1" kern="1200">
                <a:solidFill>
                  <a:schemeClr val="accent2"/>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pPr algn="r"/>
            <a:fld id="{08BDDC8D-36E9-467E-8CF1-750845950A7F}" type="slidenum">
              <a:rPr lang="en-GB" sz="612" smtClean="0">
                <a:solidFill>
                  <a:schemeClr val="tx2"/>
                </a:solidFill>
              </a:rPr>
              <a:pPr algn="r"/>
              <a:t>‹#›</a:t>
            </a:fld>
            <a:endParaRPr lang="en-GB" sz="612" dirty="0">
              <a:solidFill>
                <a:schemeClr val="tx2"/>
              </a:solidFill>
            </a:endParaRPr>
          </a:p>
        </p:txBody>
      </p:sp>
      <p:sp>
        <p:nvSpPr>
          <p:cNvPr id="12" name="TextBox 11">
            <a:extLst>
              <a:ext uri="{FF2B5EF4-FFF2-40B4-BE49-F238E27FC236}">
                <a16:creationId xmlns:a16="http://schemas.microsoft.com/office/drawing/2014/main" id="{EB673F48-69EB-467E-8B9C-FB44EF2C11A2}"/>
              </a:ext>
            </a:extLst>
          </p:cNvPr>
          <p:cNvSpPr txBox="1"/>
          <p:nvPr userDrawn="1"/>
        </p:nvSpPr>
        <p:spPr>
          <a:xfrm>
            <a:off x="400190" y="4846967"/>
            <a:ext cx="1175002" cy="94193"/>
          </a:xfrm>
          <a:prstGeom prst="rect">
            <a:avLst/>
          </a:prstGeom>
          <a:noFill/>
        </p:spPr>
        <p:txBody>
          <a:bodyPr wrap="none" lIns="0" tIns="0" rIns="0" bIns="0" rtlCol="0">
            <a:spAutoFit/>
          </a:bodyPr>
          <a:lstStyle/>
          <a:p>
            <a:pPr algn="l"/>
            <a:r>
              <a:rPr lang="en-IN" sz="612" dirty="0">
                <a:solidFill>
                  <a:schemeClr val="tx2"/>
                </a:solidFill>
                <a:latin typeface="RN House Sans Regular" panose="020B0504020203020204" pitchFamily="34" charset="0"/>
                <a:cs typeface="Arial" panose="020B0604020202020204" pitchFamily="34" charset="0"/>
              </a:rPr>
              <a:t>Document Classification: Internal</a:t>
            </a:r>
            <a:endParaRPr lang="en-GB" sz="612" dirty="0" err="1">
              <a:solidFill>
                <a:schemeClr val="tx2"/>
              </a:solidFill>
              <a:latin typeface="RN House Sans Regular" panose="020B0504020203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80A65CA-8B4B-461B-A0C5-451FC7120656}"/>
              </a:ext>
            </a:extLst>
          </p:cNvPr>
          <p:cNvPicPr>
            <a:picLocks noChangeAspect="1"/>
          </p:cNvPicPr>
          <p:nvPr userDrawn="1"/>
        </p:nvPicPr>
        <p:blipFill>
          <a:blip r:embed="rId37"/>
          <a:stretch>
            <a:fillRect/>
          </a:stretch>
        </p:blipFill>
        <p:spPr>
          <a:xfrm>
            <a:off x="8034788" y="261202"/>
            <a:ext cx="659582" cy="524700"/>
          </a:xfrm>
          <a:prstGeom prst="rect">
            <a:avLst/>
          </a:prstGeom>
        </p:spPr>
      </p:pic>
      <p:sp>
        <p:nvSpPr>
          <p:cNvPr id="3" name="TextBox 2">
            <a:extLst>
              <a:ext uri="{FF2B5EF4-FFF2-40B4-BE49-F238E27FC236}">
                <a16:creationId xmlns:a16="http://schemas.microsoft.com/office/drawing/2014/main" id="{1539BD2D-5FB0-7F19-0F99-FF462EA2AEEF}"/>
              </a:ext>
            </a:extLst>
          </p:cNvPr>
          <p:cNvSpPr txBox="1"/>
          <p:nvPr userDrawn="1">
            <p:extLst>
              <p:ext uri="{1162E1C5-73C7-4A58-AE30-91384D911F3F}">
                <p184:classification xmlns:p184="http://schemas.microsoft.com/office/powerpoint/2018/4/main" val="ftr"/>
              </p:ext>
            </p:extLst>
          </p:nvPr>
        </p:nvSpPr>
        <p:spPr>
          <a:xfrm>
            <a:off x="63500" y="4912360"/>
            <a:ext cx="2652713" cy="167640"/>
          </a:xfrm>
          <a:prstGeom prst="rect">
            <a:avLst/>
          </a:prstGeom>
        </p:spPr>
        <p:txBody>
          <a:bodyPr horzOverflow="overflow" lIns="0" tIns="0" rIns="0" bIns="0">
            <a:spAutoFit/>
          </a:bodyPr>
          <a:lstStyle/>
          <a:p>
            <a:pPr algn="l"/>
            <a:r>
              <a:rPr lang="en-GB" sz="1100">
                <a:solidFill>
                  <a:srgbClr val="000000"/>
                </a:solidFill>
                <a:latin typeface="Calibri" panose="020F0502020204030204" pitchFamily="34" charset="0"/>
                <a:cs typeface="Calibri" panose="020F0502020204030204" pitchFamily="34" charset="0"/>
              </a:rPr>
              <a:t>Information Classification - Confidential\Other</a:t>
            </a:r>
          </a:p>
        </p:txBody>
      </p:sp>
    </p:spTree>
    <p:extLst>
      <p:ext uri="{BB962C8B-B14F-4D97-AF65-F5344CB8AC3E}">
        <p14:creationId xmlns:p14="http://schemas.microsoft.com/office/powerpoint/2010/main" val="3293578455"/>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 id="2147484020" r:id="rId20"/>
    <p:sldLayoutId id="2147484021" r:id="rId21"/>
    <p:sldLayoutId id="2147484022" r:id="rId22"/>
    <p:sldLayoutId id="2147484023" r:id="rId23"/>
    <p:sldLayoutId id="2147484024" r:id="rId24"/>
    <p:sldLayoutId id="2147484025" r:id="rId25"/>
    <p:sldLayoutId id="2147484026" r:id="rId26"/>
    <p:sldLayoutId id="2147484027" r:id="rId27"/>
    <p:sldLayoutId id="2147484028" r:id="rId28"/>
    <p:sldLayoutId id="2147484029" r:id="rId29"/>
    <p:sldLayoutId id="2147484030" r:id="rId30"/>
    <p:sldLayoutId id="2147484031" r:id="rId31"/>
    <p:sldLayoutId id="2147484032" r:id="rId32"/>
    <p:sldLayoutId id="2147484033" r:id="rId33"/>
    <p:sldLayoutId id="2147484034" r:id="rId34"/>
    <p:sldLayoutId id="2147484035" r:id="rId35"/>
  </p:sldLayoutIdLst>
  <p:hf hdr="0" ftr="0" dt="0"/>
  <p:txStyles>
    <p:titleStyle>
      <a:lvl1pPr algn="l" defTabSz="703804" rtl="0" eaLnBrk="1" latinLnBrk="0" hangingPunct="1">
        <a:lnSpc>
          <a:spcPct val="100000"/>
        </a:lnSpc>
        <a:spcBef>
          <a:spcPct val="0"/>
        </a:spcBef>
        <a:buNone/>
        <a:defRPr sz="1632" b="1" kern="1200" baseline="0">
          <a:solidFill>
            <a:schemeClr val="tx2"/>
          </a:solidFill>
          <a:effectLst/>
          <a:latin typeface="+mj-lt"/>
          <a:ea typeface="+mj-ea"/>
          <a:cs typeface="+mj-cs"/>
        </a:defRPr>
      </a:lvl1pPr>
    </p:titleStyle>
    <p:bodyStyle>
      <a:lvl1pPr marL="0" marR="0" indent="0" algn="l" defTabSz="703804" rtl="0" eaLnBrk="1" fontAlgn="auto" latinLnBrk="0" hangingPunct="1">
        <a:lnSpc>
          <a:spcPct val="100000"/>
        </a:lnSpc>
        <a:spcBef>
          <a:spcPts val="476"/>
        </a:spcBef>
        <a:spcAft>
          <a:spcPts val="0"/>
        </a:spcAft>
        <a:buClr>
          <a:srgbClr val="575756"/>
        </a:buClr>
        <a:buSzPct val="100000"/>
        <a:buFont typeface="Symbol" panose="05050102010706020507" pitchFamily="18" charset="2"/>
        <a:buNone/>
        <a:tabLst/>
        <a:defRPr lang="en-GB" sz="884" b="1" kern="1200" baseline="0" noProof="0" dirty="0" smtClean="0">
          <a:solidFill>
            <a:schemeClr val="accent3"/>
          </a:solidFill>
          <a:latin typeface="+mj-lt"/>
          <a:ea typeface="+mn-ea"/>
          <a:cs typeface="+mn-cs"/>
        </a:defRPr>
      </a:lvl1pPr>
      <a:lvl2pPr marL="0" marR="0" indent="0" algn="l" defTabSz="703804" rtl="0" eaLnBrk="1" fontAlgn="auto" latinLnBrk="0" hangingPunct="1">
        <a:lnSpc>
          <a:spcPct val="100000"/>
        </a:lnSpc>
        <a:spcBef>
          <a:spcPts val="476"/>
        </a:spcBef>
        <a:spcAft>
          <a:spcPts val="0"/>
        </a:spcAft>
        <a:buClr>
          <a:srgbClr val="575756"/>
        </a:buClr>
        <a:buSzPct val="100000"/>
        <a:buFont typeface="Symbol" panose="05050102010706020507" pitchFamily="18" charset="2"/>
        <a:buNone/>
        <a:tabLst/>
        <a:defRPr lang="en-GB" sz="748" kern="1200" baseline="0" noProof="0" dirty="0" smtClean="0">
          <a:solidFill>
            <a:schemeClr val="tx2"/>
          </a:solidFill>
          <a:latin typeface="+mj-lt"/>
          <a:ea typeface="+mn-ea"/>
          <a:cs typeface="+mn-cs"/>
        </a:defRPr>
      </a:lvl2pPr>
      <a:lvl3pPr marL="127418" marR="0" indent="-127418" algn="l" defTabSz="703804" rtl="0" eaLnBrk="1" fontAlgn="auto" latinLnBrk="0" hangingPunct="1">
        <a:lnSpc>
          <a:spcPct val="100000"/>
        </a:lnSpc>
        <a:spcBef>
          <a:spcPts val="272"/>
        </a:spcBef>
        <a:spcAft>
          <a:spcPts val="0"/>
        </a:spcAft>
        <a:buClr>
          <a:schemeClr val="tx2"/>
        </a:buClr>
        <a:buSzTx/>
        <a:buFont typeface="Symbol" panose="05050102010706020507" pitchFamily="18" charset="2"/>
        <a:buChar char="·"/>
        <a:tabLst/>
        <a:defRPr lang="en-GB" sz="748" kern="1200" baseline="0" noProof="0" dirty="0" smtClean="0">
          <a:solidFill>
            <a:schemeClr val="tx2"/>
          </a:solidFill>
          <a:latin typeface="+mj-lt"/>
          <a:ea typeface="+mn-ea"/>
          <a:cs typeface="+mn-cs"/>
        </a:defRPr>
      </a:lvl3pPr>
      <a:lvl4pPr marL="254837" marR="0" indent="-127418" algn="l" defTabSz="703804" rtl="0" eaLnBrk="1" fontAlgn="auto" latinLnBrk="0" hangingPunct="1">
        <a:lnSpc>
          <a:spcPct val="100000"/>
        </a:lnSpc>
        <a:spcBef>
          <a:spcPts val="272"/>
        </a:spcBef>
        <a:spcAft>
          <a:spcPts val="0"/>
        </a:spcAft>
        <a:buClr>
          <a:schemeClr val="tx2"/>
        </a:buClr>
        <a:buSzTx/>
        <a:buFont typeface="Arial" pitchFamily="34" charset="0"/>
        <a:buChar char="–"/>
        <a:tabLst/>
        <a:defRPr lang="en-GB" sz="748" kern="1200" baseline="0" noProof="0" dirty="0" smtClean="0">
          <a:solidFill>
            <a:schemeClr val="tx2"/>
          </a:solidFill>
          <a:latin typeface="+mj-lt"/>
          <a:ea typeface="+mn-ea"/>
          <a:cs typeface="+mn-cs"/>
        </a:defRPr>
      </a:lvl4pPr>
      <a:lvl5pPr marL="382255" marR="0" indent="-127418" algn="l" defTabSz="703804" rtl="0" eaLnBrk="1" fontAlgn="auto" latinLnBrk="0" hangingPunct="1">
        <a:lnSpc>
          <a:spcPct val="100000"/>
        </a:lnSpc>
        <a:spcBef>
          <a:spcPts val="272"/>
        </a:spcBef>
        <a:spcAft>
          <a:spcPts val="0"/>
        </a:spcAft>
        <a:buClr>
          <a:schemeClr val="tx2"/>
        </a:buClr>
        <a:buSzTx/>
        <a:buFont typeface="Arial" pitchFamily="34" charset="0"/>
        <a:buChar char="–"/>
        <a:tabLst/>
        <a:defRPr lang="en-GB" sz="748" kern="1200" baseline="0" noProof="0" dirty="0" smtClean="0">
          <a:solidFill>
            <a:schemeClr val="tx2"/>
          </a:solidFill>
          <a:latin typeface="+mj-lt"/>
          <a:ea typeface="+mn-ea"/>
          <a:cs typeface="+mn-cs"/>
        </a:defRPr>
      </a:lvl5pPr>
      <a:lvl6pPr marL="509674" marR="0" indent="-127418" algn="l" defTabSz="703804" rtl="0" eaLnBrk="1" fontAlgn="auto" latinLnBrk="0" hangingPunct="1">
        <a:lnSpc>
          <a:spcPct val="100000"/>
        </a:lnSpc>
        <a:spcBef>
          <a:spcPts val="272"/>
        </a:spcBef>
        <a:spcAft>
          <a:spcPts val="0"/>
        </a:spcAft>
        <a:buClr>
          <a:schemeClr val="tx2"/>
        </a:buClr>
        <a:buSzTx/>
        <a:buFont typeface="Arial" panose="020B0604020202020204" pitchFamily="34" charset="0"/>
        <a:buChar char="–"/>
        <a:tabLst/>
        <a:defRPr lang="en-GB" sz="748" kern="1200" noProof="0" dirty="0" smtClean="0">
          <a:solidFill>
            <a:schemeClr val="tx2"/>
          </a:solidFill>
          <a:latin typeface="+mj-lt"/>
          <a:ea typeface="+mn-ea"/>
          <a:cs typeface="Arial" panose="020B0604020202020204" pitchFamily="34" charset="0"/>
        </a:defRPr>
      </a:lvl6pPr>
      <a:lvl7pPr marL="637092" marR="0" indent="-127418" algn="l" defTabSz="703804" rtl="0" eaLnBrk="1" fontAlgn="auto" latinLnBrk="0" hangingPunct="1">
        <a:lnSpc>
          <a:spcPct val="100000"/>
        </a:lnSpc>
        <a:spcBef>
          <a:spcPts val="272"/>
        </a:spcBef>
        <a:spcAft>
          <a:spcPts val="0"/>
        </a:spcAft>
        <a:buClr>
          <a:schemeClr val="tx2"/>
        </a:buClr>
        <a:buSzTx/>
        <a:buFont typeface="Arial" panose="020B0604020202020204" pitchFamily="34" charset="0"/>
        <a:buChar char="–"/>
        <a:tabLst/>
        <a:defRPr lang="en-GB" sz="748" kern="1200" noProof="0" dirty="0" smtClean="0">
          <a:solidFill>
            <a:schemeClr val="tx2"/>
          </a:solidFill>
          <a:latin typeface="+mj-lt"/>
          <a:ea typeface="+mn-ea"/>
          <a:cs typeface="Arial" panose="020B0604020202020204" pitchFamily="34" charset="0"/>
        </a:defRPr>
      </a:lvl7pPr>
      <a:lvl8pPr marL="764511" marR="0" indent="-127418" algn="l" defTabSz="703804" rtl="0" eaLnBrk="1" fontAlgn="auto" latinLnBrk="0" hangingPunct="1">
        <a:lnSpc>
          <a:spcPct val="100000"/>
        </a:lnSpc>
        <a:spcBef>
          <a:spcPts val="272"/>
        </a:spcBef>
        <a:spcAft>
          <a:spcPts val="0"/>
        </a:spcAft>
        <a:buClr>
          <a:schemeClr val="tx2"/>
        </a:buClr>
        <a:buSzTx/>
        <a:buFont typeface="Arial" panose="020B0604020202020204" pitchFamily="34" charset="0"/>
        <a:buChar char="–"/>
        <a:tabLst/>
        <a:defRPr lang="en-GB" sz="748" kern="1200" noProof="0" dirty="0" smtClean="0">
          <a:solidFill>
            <a:schemeClr val="tx2"/>
          </a:solidFill>
          <a:latin typeface="+mj-lt"/>
          <a:ea typeface="+mn-ea"/>
          <a:cs typeface="Arial" panose="020B0604020202020204" pitchFamily="34" charset="0"/>
        </a:defRPr>
      </a:lvl8pPr>
      <a:lvl9pPr marL="891929" marR="0" indent="-127418" algn="l" defTabSz="703804" rtl="0" eaLnBrk="1" fontAlgn="auto" latinLnBrk="0" hangingPunct="1">
        <a:lnSpc>
          <a:spcPct val="100000"/>
        </a:lnSpc>
        <a:spcBef>
          <a:spcPts val="272"/>
        </a:spcBef>
        <a:spcAft>
          <a:spcPts val="0"/>
        </a:spcAft>
        <a:buClr>
          <a:schemeClr val="tx2"/>
        </a:buClr>
        <a:buSzTx/>
        <a:buFont typeface="Arial" panose="020B0604020202020204" pitchFamily="34" charset="0"/>
        <a:buChar char="–"/>
        <a:tabLst/>
        <a:defRPr lang="en-GB" sz="748" kern="1200" noProof="0" dirty="0" smtClean="0">
          <a:solidFill>
            <a:schemeClr val="tx2"/>
          </a:solidFill>
          <a:latin typeface="+mj-lt"/>
          <a:ea typeface="+mn-ea"/>
          <a:cs typeface="Arial" panose="020B0604020202020204" pitchFamily="34" charset="0"/>
        </a:defRPr>
      </a:lvl9pPr>
    </p:bodyStyle>
    <p:otherStyle>
      <a:defPPr>
        <a:defRPr lang="en-GB"/>
      </a:defPPr>
      <a:lvl1pPr marL="0" algn="l" defTabSz="703804" rtl="0" eaLnBrk="1" latinLnBrk="0" hangingPunct="1">
        <a:defRPr sz="1428" kern="1200">
          <a:solidFill>
            <a:schemeClr val="tx1"/>
          </a:solidFill>
          <a:latin typeface="+mn-lt"/>
          <a:ea typeface="+mn-ea"/>
          <a:cs typeface="+mn-cs"/>
        </a:defRPr>
      </a:lvl1pPr>
      <a:lvl2pPr marL="351903" algn="l" defTabSz="703804" rtl="0" eaLnBrk="1" latinLnBrk="0" hangingPunct="1">
        <a:defRPr sz="1428" kern="1200">
          <a:solidFill>
            <a:schemeClr val="tx1"/>
          </a:solidFill>
          <a:latin typeface="+mn-lt"/>
          <a:ea typeface="+mn-ea"/>
          <a:cs typeface="+mn-cs"/>
        </a:defRPr>
      </a:lvl2pPr>
      <a:lvl3pPr marL="703804" algn="l" defTabSz="703804" rtl="0" eaLnBrk="1" latinLnBrk="0" hangingPunct="1">
        <a:defRPr sz="1428" kern="1200">
          <a:solidFill>
            <a:schemeClr val="tx1"/>
          </a:solidFill>
          <a:latin typeface="+mn-lt"/>
          <a:ea typeface="+mn-ea"/>
          <a:cs typeface="+mn-cs"/>
        </a:defRPr>
      </a:lvl3pPr>
      <a:lvl4pPr marL="1055705" algn="l" defTabSz="703804" rtl="0" eaLnBrk="1" latinLnBrk="0" hangingPunct="1">
        <a:defRPr sz="1428" kern="1200">
          <a:solidFill>
            <a:schemeClr val="tx1"/>
          </a:solidFill>
          <a:latin typeface="+mn-lt"/>
          <a:ea typeface="+mn-ea"/>
          <a:cs typeface="+mn-cs"/>
        </a:defRPr>
      </a:lvl4pPr>
      <a:lvl5pPr marL="1407607" algn="l" defTabSz="703804" rtl="0" eaLnBrk="1" latinLnBrk="0" hangingPunct="1">
        <a:defRPr sz="1428" kern="1200">
          <a:solidFill>
            <a:schemeClr val="tx1"/>
          </a:solidFill>
          <a:latin typeface="+mn-lt"/>
          <a:ea typeface="+mn-ea"/>
          <a:cs typeface="+mn-cs"/>
        </a:defRPr>
      </a:lvl5pPr>
      <a:lvl6pPr marL="1759509" algn="l" defTabSz="703804" rtl="0" eaLnBrk="1" latinLnBrk="0" hangingPunct="1">
        <a:defRPr sz="1428" kern="1200">
          <a:solidFill>
            <a:schemeClr val="tx1"/>
          </a:solidFill>
          <a:latin typeface="+mn-lt"/>
          <a:ea typeface="+mn-ea"/>
          <a:cs typeface="+mn-cs"/>
        </a:defRPr>
      </a:lvl6pPr>
      <a:lvl7pPr marL="2111411" algn="l" defTabSz="703804" rtl="0" eaLnBrk="1" latinLnBrk="0" hangingPunct="1">
        <a:defRPr sz="1428" kern="1200">
          <a:solidFill>
            <a:schemeClr val="tx1"/>
          </a:solidFill>
          <a:latin typeface="+mn-lt"/>
          <a:ea typeface="+mn-ea"/>
          <a:cs typeface="+mn-cs"/>
        </a:defRPr>
      </a:lvl7pPr>
      <a:lvl8pPr marL="2463314" algn="l" defTabSz="703804" rtl="0" eaLnBrk="1" latinLnBrk="0" hangingPunct="1">
        <a:defRPr sz="1428" kern="1200">
          <a:solidFill>
            <a:schemeClr val="tx1"/>
          </a:solidFill>
          <a:latin typeface="+mn-lt"/>
          <a:ea typeface="+mn-ea"/>
          <a:cs typeface="+mn-cs"/>
        </a:defRPr>
      </a:lvl8pPr>
      <a:lvl9pPr marL="2815214" algn="l" defTabSz="703804" rtl="0" eaLnBrk="1" latinLnBrk="0" hangingPunct="1">
        <a:defRPr sz="14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2.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portal.app.banksvcs.net/docs/default/Component/natwestgroup-DigitalX-CommercialAndInstitutionalBankingCDIO-MMM-MMMPlatform-docs-txb-onboarding-main/hosting/deployment/BG-Overview/Blue-Green-Overview/"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portal.app.banksvcs.net/docs/default/Component/natwestgroup-DigitalX-CommercialAndInstitutionalBankingCDIO-MMM-MMMPlatform-docs-txb-onboarding-main/hosting/deployment/BG-Overview/Blue-Green-Overview/" TargetMode="External"/><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F03003-64A0-4353-9FC1-A47B6923C0FF}"/>
              </a:ext>
            </a:extLst>
          </p:cNvPr>
          <p:cNvSpPr>
            <a:spLocks noGrp="1"/>
          </p:cNvSpPr>
          <p:nvPr>
            <p:ph type="ctrTitle"/>
          </p:nvPr>
        </p:nvSpPr>
        <p:spPr>
          <a:xfrm>
            <a:off x="220338" y="2470850"/>
            <a:ext cx="6451785" cy="625926"/>
          </a:xfrm>
        </p:spPr>
        <p:txBody>
          <a:bodyPr/>
          <a:lstStyle/>
          <a:p>
            <a:r>
              <a:rPr lang="en-GB" dirty="0">
                <a:latin typeface="Amasis MT Pro Black" panose="02040A04050005020304" pitchFamily="18" charset="0"/>
              </a:rPr>
              <a:t>Deployment Topology</a:t>
            </a:r>
            <a:br>
              <a:rPr lang="en-GB" dirty="0">
                <a:latin typeface="Amasis MT Pro Black" panose="02040A04050005020304" pitchFamily="18" charset="0"/>
              </a:rPr>
            </a:br>
            <a:endParaRPr lang="en-GB" dirty="0">
              <a:solidFill>
                <a:schemeClr val="tx2"/>
              </a:solidFill>
              <a:latin typeface="Amasis MT Pro Black" panose="02040A04050005020304" pitchFamily="18" charset="0"/>
            </a:endParaRPr>
          </a:p>
        </p:txBody>
      </p:sp>
      <p:sp>
        <p:nvSpPr>
          <p:cNvPr id="5" name="Subtitle 2">
            <a:extLst>
              <a:ext uri="{FF2B5EF4-FFF2-40B4-BE49-F238E27FC236}">
                <a16:creationId xmlns:a16="http://schemas.microsoft.com/office/drawing/2014/main" id="{87801889-35E8-42BD-A933-56130623822B}"/>
              </a:ext>
            </a:extLst>
          </p:cNvPr>
          <p:cNvSpPr>
            <a:spLocks noGrp="1"/>
          </p:cNvSpPr>
          <p:nvPr>
            <p:ph type="subTitle" idx="1"/>
          </p:nvPr>
        </p:nvSpPr>
        <p:spPr>
          <a:xfrm>
            <a:off x="333529" y="3848081"/>
            <a:ext cx="6451784" cy="554400"/>
          </a:xfrm>
        </p:spPr>
        <p:txBody>
          <a:bodyPr/>
          <a:lstStyle/>
          <a:p>
            <a:r>
              <a:rPr lang="en-GB" dirty="0"/>
              <a:t>Kathir Velunathan</a:t>
            </a:r>
          </a:p>
        </p:txBody>
      </p:sp>
      <p:sp>
        <p:nvSpPr>
          <p:cNvPr id="6" name="Subtitle 2">
            <a:extLst>
              <a:ext uri="{FF2B5EF4-FFF2-40B4-BE49-F238E27FC236}">
                <a16:creationId xmlns:a16="http://schemas.microsoft.com/office/drawing/2014/main" id="{52342D6D-8100-4095-BAC4-D2B05F70FEAA}"/>
              </a:ext>
            </a:extLst>
          </p:cNvPr>
          <p:cNvSpPr txBox="1">
            <a:spLocks/>
          </p:cNvSpPr>
          <p:nvPr>
            <p:custDataLst>
              <p:tags r:id="rId1"/>
            </p:custDataLst>
          </p:nvPr>
        </p:nvSpPr>
        <p:spPr bwMode="gray">
          <a:xfrm>
            <a:off x="333529" y="4172665"/>
            <a:ext cx="6426000" cy="554400"/>
          </a:xfrm>
          <a:prstGeom prst="rect">
            <a:avLst/>
          </a:prstGeom>
        </p:spPr>
        <p:txBody>
          <a:bodyPr vert="horz" lIns="0" tIns="0" rIns="0" bIns="0" rtlCol="0" anchor="t" anchorCtr="0">
            <a:noAutofit/>
          </a:bodyPr>
          <a:lstStyle>
            <a:lvl1pPr marL="0" marR="0" indent="0" algn="l" defTabSz="1034701" rtl="0" eaLnBrk="1" fontAlgn="auto" latinLnBrk="0" hangingPunct="1">
              <a:lnSpc>
                <a:spcPct val="100000"/>
              </a:lnSpc>
              <a:spcBef>
                <a:spcPts val="0"/>
              </a:spcBef>
              <a:spcAft>
                <a:spcPts val="0"/>
              </a:spcAft>
              <a:buClr>
                <a:srgbClr val="575756"/>
              </a:buClr>
              <a:buSzPct val="100000"/>
              <a:buFont typeface="Symbol" panose="05050102010706020507" pitchFamily="18" charset="2"/>
              <a:buNone/>
              <a:tabLst/>
              <a:defRPr lang="en-GB" sz="1800" b="0" kern="1200" baseline="0" noProof="0">
                <a:solidFill>
                  <a:schemeClr val="accent2"/>
                </a:solidFill>
                <a:latin typeface="Arial" pitchFamily="34" charset="0"/>
                <a:ea typeface="+mn-ea"/>
                <a:cs typeface="+mn-cs"/>
              </a:defRPr>
            </a:lvl1pPr>
            <a:lvl2pPr marL="517352" marR="0" indent="0" algn="ctr" defTabSz="1034701" rtl="0" eaLnBrk="1" fontAlgn="auto" latinLnBrk="0" hangingPunct="1">
              <a:lnSpc>
                <a:spcPct val="100000"/>
              </a:lnSpc>
              <a:spcBef>
                <a:spcPts val="700"/>
              </a:spcBef>
              <a:spcAft>
                <a:spcPts val="0"/>
              </a:spcAft>
              <a:buClr>
                <a:srgbClr val="575756"/>
              </a:buClr>
              <a:buSzPct val="100000"/>
              <a:buFont typeface="Symbol" panose="05050102010706020507" pitchFamily="18" charset="2"/>
              <a:buNone/>
              <a:tabLst/>
              <a:defRPr lang="en-GB" sz="1100" kern="1200" baseline="0" noProof="0">
                <a:solidFill>
                  <a:schemeClr val="tx1">
                    <a:tint val="75000"/>
                  </a:schemeClr>
                </a:solidFill>
                <a:latin typeface="Arial" pitchFamily="34" charset="0"/>
                <a:ea typeface="+mn-ea"/>
                <a:cs typeface="+mn-cs"/>
              </a:defRPr>
            </a:lvl2pPr>
            <a:lvl3pPr marL="1034701" marR="0" indent="0" algn="ctr" defTabSz="1034701" rtl="0" eaLnBrk="1" fontAlgn="auto" latinLnBrk="0" hangingPunct="1">
              <a:lnSpc>
                <a:spcPct val="100000"/>
              </a:lnSpc>
              <a:spcBef>
                <a:spcPts val="400"/>
              </a:spcBef>
              <a:spcAft>
                <a:spcPts val="0"/>
              </a:spcAft>
              <a:buClr>
                <a:srgbClr val="575756"/>
              </a:buClr>
              <a:buSzTx/>
              <a:buFont typeface="Symbol" panose="05050102010706020507" pitchFamily="18" charset="2"/>
              <a:buNone/>
              <a:tabLst/>
              <a:defRPr lang="en-GB" sz="1100" kern="1200" baseline="0" noProof="0">
                <a:solidFill>
                  <a:schemeClr val="tx1">
                    <a:tint val="75000"/>
                  </a:schemeClr>
                </a:solidFill>
                <a:latin typeface="Arial" pitchFamily="34" charset="0"/>
                <a:ea typeface="+mn-ea"/>
                <a:cs typeface="+mn-cs"/>
              </a:defRPr>
            </a:lvl3pPr>
            <a:lvl4pPr marL="1552051" marR="0" indent="0" algn="ctr" defTabSz="1034701" rtl="0" eaLnBrk="1" fontAlgn="auto" latinLnBrk="0" hangingPunct="1">
              <a:lnSpc>
                <a:spcPct val="100000"/>
              </a:lnSpc>
              <a:spcBef>
                <a:spcPts val="400"/>
              </a:spcBef>
              <a:spcAft>
                <a:spcPts val="0"/>
              </a:spcAft>
              <a:buClr>
                <a:srgbClr val="575756"/>
              </a:buClr>
              <a:buSzTx/>
              <a:buFont typeface="Arial" pitchFamily="34" charset="0"/>
              <a:buNone/>
              <a:tabLst/>
              <a:defRPr lang="en-GB" sz="1100" kern="1200" baseline="0" noProof="0">
                <a:solidFill>
                  <a:schemeClr val="tx1">
                    <a:tint val="75000"/>
                  </a:schemeClr>
                </a:solidFill>
                <a:latin typeface="Arial" pitchFamily="34" charset="0"/>
                <a:ea typeface="+mn-ea"/>
                <a:cs typeface="+mn-cs"/>
              </a:defRPr>
            </a:lvl4pPr>
            <a:lvl5pPr marL="2069402" marR="0" indent="0" algn="ctr" defTabSz="1034701" rtl="0" eaLnBrk="1" fontAlgn="auto" latinLnBrk="0" hangingPunct="1">
              <a:lnSpc>
                <a:spcPct val="100000"/>
              </a:lnSpc>
              <a:spcBef>
                <a:spcPts val="400"/>
              </a:spcBef>
              <a:spcAft>
                <a:spcPts val="0"/>
              </a:spcAft>
              <a:buClr>
                <a:srgbClr val="575756"/>
              </a:buClr>
              <a:buSzTx/>
              <a:buFont typeface="Arial" pitchFamily="34" charset="0"/>
              <a:buNone/>
              <a:tabLst/>
              <a:defRPr lang="en-GB" sz="1100" kern="1200" baseline="0" noProof="0">
                <a:solidFill>
                  <a:schemeClr val="tx1">
                    <a:tint val="75000"/>
                  </a:schemeClr>
                </a:solidFill>
                <a:latin typeface="Arial" pitchFamily="34" charset="0"/>
                <a:ea typeface="+mn-ea"/>
                <a:cs typeface="+mn-cs"/>
              </a:defRPr>
            </a:lvl5pPr>
            <a:lvl6pPr marL="2586753" marR="0" indent="0" algn="ctr" defTabSz="1034701" rtl="0" eaLnBrk="1" fontAlgn="auto" latinLnBrk="0" hangingPunct="1">
              <a:lnSpc>
                <a:spcPct val="100000"/>
              </a:lnSpc>
              <a:spcBef>
                <a:spcPts val="400"/>
              </a:spcBef>
              <a:spcAft>
                <a:spcPts val="0"/>
              </a:spcAft>
              <a:buClr>
                <a:srgbClr val="575756"/>
              </a:buClr>
              <a:buSzTx/>
              <a:buFont typeface="Arial" panose="020B0604020202020204" pitchFamily="34" charset="0"/>
              <a:buNone/>
              <a:tabLst/>
              <a:defRPr lang="en-GB" sz="1100" kern="1200" noProof="0">
                <a:solidFill>
                  <a:schemeClr val="tx1">
                    <a:tint val="75000"/>
                  </a:schemeClr>
                </a:solidFill>
                <a:latin typeface="Arial" panose="020B0604020202020204" pitchFamily="34" charset="0"/>
                <a:ea typeface="+mn-ea"/>
                <a:cs typeface="Arial" panose="020B0604020202020204" pitchFamily="34" charset="0"/>
              </a:defRPr>
            </a:lvl6pPr>
            <a:lvl7pPr marL="3104103" marR="0" indent="0" algn="ctr" defTabSz="1034701" rtl="0" eaLnBrk="1" fontAlgn="auto" latinLnBrk="0" hangingPunct="1">
              <a:lnSpc>
                <a:spcPct val="100000"/>
              </a:lnSpc>
              <a:spcBef>
                <a:spcPts val="400"/>
              </a:spcBef>
              <a:spcAft>
                <a:spcPts val="0"/>
              </a:spcAft>
              <a:buClr>
                <a:srgbClr val="575756"/>
              </a:buClr>
              <a:buSzTx/>
              <a:buFont typeface="Arial" panose="020B0604020202020204" pitchFamily="34" charset="0"/>
              <a:buNone/>
              <a:tabLst/>
              <a:defRPr lang="en-GB" sz="1100" kern="1200" noProof="0">
                <a:solidFill>
                  <a:schemeClr val="tx1">
                    <a:tint val="75000"/>
                  </a:schemeClr>
                </a:solidFill>
                <a:latin typeface="Arial" panose="020B0604020202020204" pitchFamily="34" charset="0"/>
                <a:ea typeface="+mn-ea"/>
                <a:cs typeface="Arial" panose="020B0604020202020204" pitchFamily="34" charset="0"/>
              </a:defRPr>
            </a:lvl7pPr>
            <a:lvl8pPr marL="3621455" marR="0" indent="0" algn="ctr" defTabSz="1034701" rtl="0" eaLnBrk="1" fontAlgn="auto" latinLnBrk="0" hangingPunct="1">
              <a:lnSpc>
                <a:spcPct val="100000"/>
              </a:lnSpc>
              <a:spcBef>
                <a:spcPts val="400"/>
              </a:spcBef>
              <a:spcAft>
                <a:spcPts val="0"/>
              </a:spcAft>
              <a:buClr>
                <a:srgbClr val="575756"/>
              </a:buClr>
              <a:buSzTx/>
              <a:buFont typeface="Arial" panose="020B0604020202020204" pitchFamily="34" charset="0"/>
              <a:buNone/>
              <a:tabLst/>
              <a:defRPr lang="en-GB" sz="1100" kern="1200" noProof="0">
                <a:solidFill>
                  <a:schemeClr val="tx1">
                    <a:tint val="75000"/>
                  </a:schemeClr>
                </a:solidFill>
                <a:latin typeface="Arial" panose="020B0604020202020204" pitchFamily="34" charset="0"/>
                <a:ea typeface="+mn-ea"/>
                <a:cs typeface="Arial" panose="020B0604020202020204" pitchFamily="34" charset="0"/>
              </a:defRPr>
            </a:lvl8pPr>
            <a:lvl9pPr marL="4138804" marR="0" indent="0" algn="ctr" defTabSz="1034701" rtl="0" eaLnBrk="1" fontAlgn="auto" latinLnBrk="0" hangingPunct="1">
              <a:lnSpc>
                <a:spcPct val="100000"/>
              </a:lnSpc>
              <a:spcBef>
                <a:spcPts val="400"/>
              </a:spcBef>
              <a:spcAft>
                <a:spcPts val="0"/>
              </a:spcAft>
              <a:buClr>
                <a:srgbClr val="575756"/>
              </a:buClr>
              <a:buSzTx/>
              <a:buFont typeface="Arial" panose="020B0604020202020204" pitchFamily="34" charset="0"/>
              <a:buNone/>
              <a:tabLst/>
              <a:defRPr lang="en-GB" sz="1100" kern="1200" noProof="0">
                <a:solidFill>
                  <a:schemeClr val="tx1">
                    <a:tint val="75000"/>
                  </a:schemeClr>
                </a:solidFill>
                <a:latin typeface="Arial" panose="020B0604020202020204" pitchFamily="34" charset="0"/>
                <a:ea typeface="+mn-ea"/>
                <a:cs typeface="Arial" panose="020B0604020202020204" pitchFamily="34" charset="0"/>
              </a:defRPr>
            </a:lvl9pPr>
          </a:lstStyle>
          <a:p>
            <a:pPr marL="0" marR="0" lvl="0" indent="0" algn="l" defTabSz="1034701" rtl="0" eaLnBrk="1" fontAlgn="auto" latinLnBrk="0" hangingPunct="1">
              <a:lnSpc>
                <a:spcPct val="100000"/>
              </a:lnSpc>
              <a:spcBef>
                <a:spcPts val="0"/>
              </a:spcBef>
              <a:spcAft>
                <a:spcPts val="0"/>
              </a:spcAft>
              <a:buClr>
                <a:srgbClr val="575756"/>
              </a:buClr>
              <a:buSzPct val="100000"/>
              <a:buFont typeface="Symbol" panose="05050102010706020507" pitchFamily="18" charset="2"/>
              <a:buNone/>
              <a:tabLst/>
              <a:defRPr/>
            </a:pPr>
            <a:r>
              <a:rPr kumimoji="0" lang="en-GB" sz="1800" b="0" i="0" u="none" strike="noStrike" kern="1200" cap="none" spc="0" normalizeH="0" baseline="0" noProof="0" dirty="0">
                <a:ln>
                  <a:noFill/>
                </a:ln>
                <a:solidFill>
                  <a:prstClr val="white"/>
                </a:solidFill>
                <a:effectLst/>
                <a:uLnTx/>
                <a:uFillTx/>
                <a:latin typeface="Arial" pitchFamily="34" charset="0"/>
                <a:ea typeface="+mn-ea"/>
                <a:cs typeface="+mn-cs"/>
              </a:rPr>
              <a:t>05/08/2025</a:t>
            </a:r>
          </a:p>
        </p:txBody>
      </p:sp>
      <p:grpSp>
        <p:nvGrpSpPr>
          <p:cNvPr id="11" name="Group 10">
            <a:extLst>
              <a:ext uri="{FF2B5EF4-FFF2-40B4-BE49-F238E27FC236}">
                <a16:creationId xmlns:a16="http://schemas.microsoft.com/office/drawing/2014/main" id="{39A0D01C-D1AD-7924-5DDF-5A3D3398C167}"/>
              </a:ext>
            </a:extLst>
          </p:cNvPr>
          <p:cNvGrpSpPr/>
          <p:nvPr/>
        </p:nvGrpSpPr>
        <p:grpSpPr>
          <a:xfrm>
            <a:off x="152474" y="1727982"/>
            <a:ext cx="4305795" cy="718132"/>
            <a:chOff x="125580" y="1962235"/>
            <a:chExt cx="4305795" cy="718132"/>
          </a:xfrm>
        </p:grpSpPr>
        <p:pic>
          <p:nvPicPr>
            <p:cNvPr id="3" name="Graphic 7">
              <a:extLst>
                <a:ext uri="{FF2B5EF4-FFF2-40B4-BE49-F238E27FC236}">
                  <a16:creationId xmlns:a16="http://schemas.microsoft.com/office/drawing/2014/main" id="{F48FC2CB-DE72-4522-97F5-168F07654706}"/>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580" y="2023950"/>
              <a:ext cx="2758815" cy="604949"/>
            </a:xfrm>
            <a:prstGeom prst="rect">
              <a:avLst/>
            </a:prstGeom>
          </p:spPr>
        </p:pic>
        <p:pic>
          <p:nvPicPr>
            <p:cNvPr id="7" name="Graphic 7">
              <a:extLst>
                <a:ext uri="{FF2B5EF4-FFF2-40B4-BE49-F238E27FC236}">
                  <a16:creationId xmlns:a16="http://schemas.microsoft.com/office/drawing/2014/main" id="{3BA6DB0C-71A7-57DA-5EE2-53CCEAEDFC3E}"/>
                </a:ext>
                <a:ext uri="{C183D7F6-B498-43B3-948B-1728B52AA6E4}">
                  <adec:decorative xmlns:adec="http://schemas.microsoft.com/office/drawing/2017/decorative" val="1"/>
                </a:ext>
              </a:extLst>
            </p:cNvPr>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0814" y="2023950"/>
              <a:ext cx="2460561" cy="604949"/>
            </a:xfrm>
            <a:prstGeom prst="rect">
              <a:avLst/>
            </a:prstGeom>
          </p:spPr>
        </p:pic>
        <p:sp>
          <p:nvSpPr>
            <p:cNvPr id="9" name="TextBox 8">
              <a:extLst>
                <a:ext uri="{FF2B5EF4-FFF2-40B4-BE49-F238E27FC236}">
                  <a16:creationId xmlns:a16="http://schemas.microsoft.com/office/drawing/2014/main" id="{564AD348-30C1-2045-7C49-24A200049E9F}"/>
                </a:ext>
              </a:extLst>
            </p:cNvPr>
            <p:cNvSpPr txBox="1"/>
            <p:nvPr/>
          </p:nvSpPr>
          <p:spPr>
            <a:xfrm>
              <a:off x="2154229" y="1962235"/>
              <a:ext cx="1792484" cy="707886"/>
            </a:xfrm>
            <a:prstGeom prst="rect">
              <a:avLst/>
            </a:prstGeom>
            <a:noFill/>
          </p:spPr>
          <p:txBody>
            <a:bodyPr wrap="square">
              <a:spAutoFit/>
            </a:bodyPr>
            <a:lstStyle/>
            <a:p>
              <a:r>
                <a:rPr lang="en-GB" sz="4000" dirty="0">
                  <a:solidFill>
                    <a:schemeClr val="tx2"/>
                  </a:solidFill>
                  <a:latin typeface="Amasis MT Pro Black" panose="02040A04050005020304" pitchFamily="18" charset="0"/>
                </a:rPr>
                <a:t>Green</a:t>
              </a:r>
              <a:endParaRPr lang="en-GB" sz="4000" dirty="0"/>
            </a:p>
          </p:txBody>
        </p:sp>
        <p:sp>
          <p:nvSpPr>
            <p:cNvPr id="10" name="TextBox 9">
              <a:extLst>
                <a:ext uri="{FF2B5EF4-FFF2-40B4-BE49-F238E27FC236}">
                  <a16:creationId xmlns:a16="http://schemas.microsoft.com/office/drawing/2014/main" id="{CC58FEB7-3376-48A3-38D4-B6058E279FB0}"/>
                </a:ext>
              </a:extLst>
            </p:cNvPr>
            <p:cNvSpPr txBox="1"/>
            <p:nvPr/>
          </p:nvSpPr>
          <p:spPr>
            <a:xfrm>
              <a:off x="491158" y="1972481"/>
              <a:ext cx="1479656" cy="707886"/>
            </a:xfrm>
            <a:prstGeom prst="rect">
              <a:avLst/>
            </a:prstGeom>
            <a:noFill/>
          </p:spPr>
          <p:txBody>
            <a:bodyPr wrap="square">
              <a:spAutoFit/>
            </a:bodyPr>
            <a:lstStyle/>
            <a:p>
              <a:r>
                <a:rPr lang="en-GB" sz="4000" dirty="0">
                  <a:solidFill>
                    <a:schemeClr val="tx2"/>
                  </a:solidFill>
                  <a:latin typeface="Amasis MT Pro Black" panose="02040A04050005020304" pitchFamily="18" charset="0"/>
                </a:rPr>
                <a:t>Blue</a:t>
              </a:r>
              <a:endParaRPr lang="en-GB" sz="4000" dirty="0"/>
            </a:p>
          </p:txBody>
        </p:sp>
      </p:grpSp>
    </p:spTree>
    <p:extLst>
      <p:ext uri="{BB962C8B-B14F-4D97-AF65-F5344CB8AC3E}">
        <p14:creationId xmlns:p14="http://schemas.microsoft.com/office/powerpoint/2010/main" val="3260722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135" y="180865"/>
            <a:ext cx="7318689" cy="461593"/>
          </a:xfrm>
        </p:spPr>
        <p:txBody>
          <a:bodyPr/>
          <a:lstStyle/>
          <a:p>
            <a:r>
              <a:rPr lang="en-GB" altLang="en-US" dirty="0"/>
              <a:t>Conclusion and Future Trends</a:t>
            </a:r>
            <a:endParaRPr lang="en-GB" dirty="0"/>
          </a:p>
        </p:txBody>
      </p:sp>
      <p:sp>
        <p:nvSpPr>
          <p:cNvPr id="6" name="SPO_SUBTITLE_8">
            <a:extLst>
              <a:ext uri="{FF2B5EF4-FFF2-40B4-BE49-F238E27FC236}">
                <a16:creationId xmlns:a16="http://schemas.microsoft.com/office/drawing/2014/main" id="{523946C9-B229-43B1-9760-2859C0ECDE80}"/>
              </a:ext>
            </a:extLst>
          </p:cNvPr>
          <p:cNvSpPr txBox="1"/>
          <p:nvPr/>
        </p:nvSpPr>
        <p:spPr>
          <a:xfrm>
            <a:off x="346136" y="637314"/>
            <a:ext cx="8208000" cy="248400"/>
          </a:xfrm>
          <a:prstGeom prst="rect">
            <a:avLst/>
          </a:prstGeom>
          <a:noFill/>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a:lnSpc>
                <a:spcPct val="90000"/>
              </a:lnSpc>
            </a:pPr>
            <a:r>
              <a:rPr lang="en-GB" sz="1800" dirty="0">
                <a:solidFill>
                  <a:schemeClr val="tx2"/>
                </a:solidFill>
                <a:latin typeface="RN House Sans Regular" panose="020B0504020203020204" pitchFamily="34" charset="0"/>
                <a:cs typeface="Arial" panose="020B0604020202020204" pitchFamily="34" charset="0"/>
              </a:rPr>
              <a:t>Summary of insights, Future strategies, Emerging trends</a:t>
            </a:r>
          </a:p>
        </p:txBody>
      </p:sp>
      <p:sp>
        <p:nvSpPr>
          <p:cNvPr id="7" name="Content Placeholder 2">
            <a:extLst>
              <a:ext uri="{FF2B5EF4-FFF2-40B4-BE49-F238E27FC236}">
                <a16:creationId xmlns:a16="http://schemas.microsoft.com/office/drawing/2014/main" id="{E2400821-EF35-4711-BD45-EE85915BEC64}"/>
              </a:ext>
            </a:extLst>
          </p:cNvPr>
          <p:cNvSpPr>
            <a:spLocks noGrp="1"/>
          </p:cNvSpPr>
          <p:nvPr>
            <p:ph sz="quarter" idx="11"/>
          </p:nvPr>
        </p:nvSpPr>
        <p:spPr>
          <a:xfrm>
            <a:off x="293185" y="1145533"/>
            <a:ext cx="5300792" cy="1433520"/>
          </a:xfrm>
        </p:spPr>
        <p:txBody>
          <a:bodyPr/>
          <a:lstStyle/>
          <a:p>
            <a:pPr lvl="1">
              <a:spcBef>
                <a:spcPts val="0"/>
              </a:spcBef>
            </a:pPr>
            <a:r>
              <a:rPr lang="en-GB" altLang="en-US" sz="1150" dirty="0"/>
              <a:t>Summary of Key insights :</a:t>
            </a:r>
          </a:p>
          <a:p>
            <a:pPr lvl="1"/>
            <a:r>
              <a:rPr lang="en-GB" altLang="en-US" sz="1050" dirty="0"/>
              <a:t>Blue – Green deployment is an effective strategy that significantly minimizes downtime and reduced risk during software releases. Its straightforward rollback procedures and proactive monitoring make it as reliable choice for modern application development.</a:t>
            </a:r>
          </a:p>
        </p:txBody>
      </p:sp>
      <p:sp>
        <p:nvSpPr>
          <p:cNvPr id="4" name="Content Placeholder 2">
            <a:extLst>
              <a:ext uri="{FF2B5EF4-FFF2-40B4-BE49-F238E27FC236}">
                <a16:creationId xmlns:a16="http://schemas.microsoft.com/office/drawing/2014/main" id="{8EC1C604-FB0A-1542-03D3-7F62135FE8A5}"/>
              </a:ext>
            </a:extLst>
          </p:cNvPr>
          <p:cNvSpPr txBox="1">
            <a:spLocks/>
          </p:cNvSpPr>
          <p:nvPr/>
        </p:nvSpPr>
        <p:spPr bwMode="gray">
          <a:xfrm>
            <a:off x="319707" y="2192316"/>
            <a:ext cx="5274269"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r>
              <a:rPr lang="en-GB" altLang="en-US" sz="1150" dirty="0"/>
              <a:t>Future of deployment strategies : </a:t>
            </a:r>
          </a:p>
          <a:p>
            <a:pPr lvl="1"/>
            <a:r>
              <a:rPr lang="en-GB" altLang="en-US" sz="1050" dirty="0"/>
              <a:t>As business continue to push for faster releases and continuous integration, the significance of Blue-Green Deployment will only grow. Future trends will include enhanced automation tools and advances in containerization like AWS ECS Blue-Green out of box, which will further simplify the deployment process.</a:t>
            </a:r>
          </a:p>
          <a:p>
            <a:pPr lvl="1" algn="ctr"/>
            <a:endParaRPr lang="en-GB" altLang="en-US" sz="1200" dirty="0"/>
          </a:p>
        </p:txBody>
      </p:sp>
      <p:sp>
        <p:nvSpPr>
          <p:cNvPr id="5" name="Content Placeholder 2">
            <a:extLst>
              <a:ext uri="{FF2B5EF4-FFF2-40B4-BE49-F238E27FC236}">
                <a16:creationId xmlns:a16="http://schemas.microsoft.com/office/drawing/2014/main" id="{8ADF845C-8D36-B71A-F5E9-A2CCC58B8AD3}"/>
              </a:ext>
            </a:extLst>
          </p:cNvPr>
          <p:cNvSpPr txBox="1">
            <a:spLocks/>
          </p:cNvSpPr>
          <p:nvPr/>
        </p:nvSpPr>
        <p:spPr bwMode="gray">
          <a:xfrm>
            <a:off x="279923" y="3458911"/>
            <a:ext cx="5314053"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r>
              <a:rPr lang="en-GB" altLang="en-US" sz="1200" dirty="0"/>
              <a:t>Emerging trends in software deployment : </a:t>
            </a:r>
          </a:p>
          <a:p>
            <a:pPr lvl="1"/>
            <a:r>
              <a:rPr lang="en-GB" altLang="en-US" sz="1050" dirty="0"/>
              <a:t>The future landscape of software deployment may include the rise of hybrid models that contains Blue-Green with Canary Deployment, allowing for greater flexibility and further reduction of deployment related risks through staged rollouts.</a:t>
            </a:r>
          </a:p>
        </p:txBody>
      </p:sp>
      <p:pic>
        <p:nvPicPr>
          <p:cNvPr id="8" name="Picture 7" descr="Pen pointing to a graph on a screen">
            <a:extLst>
              <a:ext uri="{FF2B5EF4-FFF2-40B4-BE49-F238E27FC236}">
                <a16:creationId xmlns:a16="http://schemas.microsoft.com/office/drawing/2014/main" id="{9AB62859-23C5-61B5-2B81-775598C908EB}"/>
              </a:ext>
            </a:extLst>
          </p:cNvPr>
          <p:cNvPicPr>
            <a:picLocks noChangeAspect="1"/>
          </p:cNvPicPr>
          <p:nvPr/>
        </p:nvPicPr>
        <p:blipFill>
          <a:blip r:embed="rId3"/>
          <a:stretch>
            <a:fillRect/>
          </a:stretch>
        </p:blipFill>
        <p:spPr>
          <a:xfrm>
            <a:off x="5815667" y="1521141"/>
            <a:ext cx="3152597" cy="2101218"/>
          </a:xfrm>
          <a:prstGeom prst="rect">
            <a:avLst/>
          </a:prstGeom>
          <a:effectLst>
            <a:softEdge rad="165100"/>
          </a:effectLst>
        </p:spPr>
      </p:pic>
    </p:spTree>
    <p:extLst>
      <p:ext uri="{BB962C8B-B14F-4D97-AF65-F5344CB8AC3E}">
        <p14:creationId xmlns:p14="http://schemas.microsoft.com/office/powerpoint/2010/main" val="674179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998E-E067-6582-5FB2-82EA64B421A7}"/>
              </a:ext>
            </a:extLst>
          </p:cNvPr>
          <p:cNvSpPr>
            <a:spLocks noGrp="1"/>
          </p:cNvSpPr>
          <p:nvPr>
            <p:ph type="title"/>
          </p:nvPr>
        </p:nvSpPr>
        <p:spPr/>
        <p:txBody>
          <a:bodyPr/>
          <a:lstStyle/>
          <a:p>
            <a:r>
              <a:rPr lang="en-GB" dirty="0"/>
              <a:t>Agenda</a:t>
            </a:r>
          </a:p>
        </p:txBody>
      </p:sp>
      <p:sp>
        <p:nvSpPr>
          <p:cNvPr id="3" name="TextBox 2">
            <a:extLst>
              <a:ext uri="{FF2B5EF4-FFF2-40B4-BE49-F238E27FC236}">
                <a16:creationId xmlns:a16="http://schemas.microsoft.com/office/drawing/2014/main" id="{0291AE45-BF00-456C-FC42-A80433619753}"/>
              </a:ext>
            </a:extLst>
          </p:cNvPr>
          <p:cNvSpPr txBox="1"/>
          <p:nvPr/>
        </p:nvSpPr>
        <p:spPr>
          <a:xfrm>
            <a:off x="652181" y="1337981"/>
            <a:ext cx="5620871" cy="2850777"/>
          </a:xfrm>
          <a:prstGeom prst="rect">
            <a:avLst/>
          </a:prstGeom>
          <a:noFill/>
        </p:spPr>
        <p:txBody>
          <a:bodyPr wrap="none" lIns="0" tIns="0" rIns="0" bIns="0" rtlCol="0">
            <a:noAutofit/>
          </a:bodyPr>
          <a:lstStyle/>
          <a:p>
            <a:pPr marL="171450" indent="-171450" algn="l">
              <a:lnSpc>
                <a:spcPct val="200000"/>
              </a:lnSpc>
              <a:buFont typeface="Wingdings" panose="05000000000000000000" pitchFamily="2" charset="2"/>
              <a:buChar char="Ø"/>
            </a:pPr>
            <a:r>
              <a:rPr lang="en-GB" sz="1100" dirty="0">
                <a:solidFill>
                  <a:schemeClr val="tx2"/>
                </a:solidFill>
                <a:latin typeface="Arial" panose="020B0604020202020204" pitchFamily="34" charset="0"/>
                <a:cs typeface="Arial" panose="020B0604020202020204" pitchFamily="34" charset="0"/>
              </a:rPr>
              <a:t>Introduction to Blue Green Deployment</a:t>
            </a:r>
          </a:p>
          <a:p>
            <a:pPr marL="171450" indent="-171450" algn="l">
              <a:lnSpc>
                <a:spcPct val="200000"/>
              </a:lnSpc>
              <a:buFont typeface="Wingdings" panose="05000000000000000000" pitchFamily="2" charset="2"/>
              <a:buChar char="Ø"/>
            </a:pPr>
            <a:r>
              <a:rPr lang="en-GB" sz="1100" dirty="0">
                <a:solidFill>
                  <a:schemeClr val="tx2"/>
                </a:solidFill>
                <a:latin typeface="Arial" panose="020B0604020202020204" pitchFamily="34" charset="0"/>
                <a:cs typeface="Arial" panose="020B0604020202020204" pitchFamily="34" charset="0"/>
              </a:rPr>
              <a:t>Understanding Deployment Topologies</a:t>
            </a:r>
          </a:p>
          <a:p>
            <a:pPr marL="171450" indent="-171450" algn="l">
              <a:lnSpc>
                <a:spcPct val="200000"/>
              </a:lnSpc>
              <a:buFont typeface="Wingdings" panose="05000000000000000000" pitchFamily="2" charset="2"/>
              <a:buChar char="Ø"/>
            </a:pPr>
            <a:r>
              <a:rPr lang="en-GB" sz="1100" dirty="0">
                <a:solidFill>
                  <a:schemeClr val="tx2"/>
                </a:solidFill>
                <a:latin typeface="Arial" panose="020B0604020202020204" pitchFamily="34" charset="0"/>
                <a:cs typeface="Arial" panose="020B0604020202020204" pitchFamily="34" charset="0"/>
              </a:rPr>
              <a:t>Benefits of Blue Green Deployment</a:t>
            </a:r>
          </a:p>
          <a:p>
            <a:pPr marL="171450" indent="-171450" algn="l">
              <a:lnSpc>
                <a:spcPct val="200000"/>
              </a:lnSpc>
              <a:buFont typeface="Wingdings" panose="05000000000000000000" pitchFamily="2" charset="2"/>
              <a:buChar char="Ø"/>
            </a:pPr>
            <a:r>
              <a:rPr lang="en-GB" sz="1100" dirty="0">
                <a:solidFill>
                  <a:schemeClr val="tx2"/>
                </a:solidFill>
                <a:latin typeface="Arial" panose="020B0604020202020204" pitchFamily="34" charset="0"/>
                <a:cs typeface="Arial" panose="020B0604020202020204" pitchFamily="34" charset="0"/>
              </a:rPr>
              <a:t>Implementation Steps for Blue-Green Deployment</a:t>
            </a:r>
          </a:p>
          <a:p>
            <a:pPr marL="171450" indent="-171450" algn="l">
              <a:lnSpc>
                <a:spcPct val="200000"/>
              </a:lnSpc>
              <a:buFont typeface="Wingdings" panose="05000000000000000000" pitchFamily="2" charset="2"/>
              <a:buChar char="Ø"/>
            </a:pPr>
            <a:r>
              <a:rPr lang="en-GB" sz="1100" dirty="0">
                <a:solidFill>
                  <a:schemeClr val="tx2"/>
                </a:solidFill>
                <a:latin typeface="Arial" panose="020B0604020202020204" pitchFamily="34" charset="0"/>
                <a:cs typeface="Arial" panose="020B0604020202020204" pitchFamily="34" charset="0"/>
              </a:rPr>
              <a:t>Technical Considerations and Best Practices</a:t>
            </a:r>
          </a:p>
          <a:p>
            <a:pPr marL="171450" indent="-171450" algn="l">
              <a:lnSpc>
                <a:spcPct val="200000"/>
              </a:lnSpc>
              <a:buFont typeface="Wingdings" panose="05000000000000000000" pitchFamily="2" charset="2"/>
              <a:buChar char="Ø"/>
            </a:pPr>
            <a:r>
              <a:rPr lang="en-GB" sz="1100" dirty="0">
                <a:solidFill>
                  <a:schemeClr val="tx2"/>
                </a:solidFill>
                <a:latin typeface="Arial" panose="020B0604020202020204" pitchFamily="34" charset="0"/>
                <a:cs typeface="Arial" panose="020B0604020202020204" pitchFamily="34" charset="0"/>
              </a:rPr>
              <a:t>Case Studies : Successful Blue-Green Deployments</a:t>
            </a:r>
          </a:p>
          <a:p>
            <a:pPr marL="171450" indent="-171450" algn="l">
              <a:lnSpc>
                <a:spcPct val="200000"/>
              </a:lnSpc>
              <a:buFont typeface="Wingdings" panose="05000000000000000000" pitchFamily="2" charset="2"/>
              <a:buChar char="Ø"/>
            </a:pPr>
            <a:r>
              <a:rPr lang="en-GB" sz="1100" dirty="0">
                <a:solidFill>
                  <a:schemeClr val="tx2"/>
                </a:solidFill>
                <a:latin typeface="Arial" panose="020B0604020202020204" pitchFamily="34" charset="0"/>
                <a:cs typeface="Arial" panose="020B0604020202020204" pitchFamily="34" charset="0"/>
              </a:rPr>
              <a:t>Common Challenges and Solutions</a:t>
            </a:r>
          </a:p>
          <a:p>
            <a:pPr marL="171450" indent="-171450" algn="l">
              <a:lnSpc>
                <a:spcPct val="200000"/>
              </a:lnSpc>
              <a:buFont typeface="Wingdings" panose="05000000000000000000" pitchFamily="2" charset="2"/>
              <a:buChar char="Ø"/>
            </a:pPr>
            <a:r>
              <a:rPr lang="en-GB" sz="1100" dirty="0">
                <a:solidFill>
                  <a:schemeClr val="tx2"/>
                </a:solidFill>
                <a:latin typeface="Arial" panose="020B0604020202020204" pitchFamily="34" charset="0"/>
                <a:cs typeface="Arial" panose="020B0604020202020204" pitchFamily="34" charset="0"/>
              </a:rPr>
              <a:t>Conclusion and Future trends</a:t>
            </a:r>
          </a:p>
          <a:p>
            <a:pPr algn="l">
              <a:lnSpc>
                <a:spcPct val="200000"/>
              </a:lnSpc>
            </a:pPr>
            <a:endParaRPr lang="en-GB" sz="1100" dirty="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954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05" y="281896"/>
            <a:ext cx="7318689" cy="461593"/>
          </a:xfrm>
        </p:spPr>
        <p:txBody>
          <a:bodyPr/>
          <a:lstStyle/>
          <a:p>
            <a:r>
              <a:rPr lang="en-GB" altLang="en-US" dirty="0"/>
              <a:t>Introduction to Blue Green Deployment</a:t>
            </a:r>
            <a:endParaRPr lang="en-GB" dirty="0"/>
          </a:p>
        </p:txBody>
      </p:sp>
      <p:sp>
        <p:nvSpPr>
          <p:cNvPr id="6" name="SPO_SUBTITLE_8">
            <a:extLst>
              <a:ext uri="{FF2B5EF4-FFF2-40B4-BE49-F238E27FC236}">
                <a16:creationId xmlns:a16="http://schemas.microsoft.com/office/drawing/2014/main" id="{523946C9-B229-43B1-9760-2859C0ECDE80}"/>
              </a:ext>
            </a:extLst>
          </p:cNvPr>
          <p:cNvSpPr txBox="1"/>
          <p:nvPr/>
        </p:nvSpPr>
        <p:spPr>
          <a:xfrm>
            <a:off x="366306" y="738345"/>
            <a:ext cx="8208000" cy="248400"/>
          </a:xfrm>
          <a:prstGeom prst="rect">
            <a:avLst/>
          </a:prstGeom>
          <a:noFill/>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a:lnSpc>
                <a:spcPct val="90000"/>
              </a:lnSpc>
            </a:pPr>
            <a:r>
              <a:rPr lang="en-GB" sz="1800" dirty="0">
                <a:solidFill>
                  <a:schemeClr val="tx2"/>
                </a:solidFill>
                <a:latin typeface="RN House Sans Regular" panose="020B0504020203020204" pitchFamily="34" charset="0"/>
                <a:cs typeface="Arial" panose="020B0604020202020204" pitchFamily="34" charset="0"/>
              </a:rPr>
              <a:t>Definition, Importance, Overview of Challenges</a:t>
            </a:r>
          </a:p>
        </p:txBody>
      </p:sp>
      <p:sp>
        <p:nvSpPr>
          <p:cNvPr id="7" name="Content Placeholder 2">
            <a:extLst>
              <a:ext uri="{FF2B5EF4-FFF2-40B4-BE49-F238E27FC236}">
                <a16:creationId xmlns:a16="http://schemas.microsoft.com/office/drawing/2014/main" id="{E2400821-EF35-4711-BD45-EE85915BEC64}"/>
              </a:ext>
            </a:extLst>
          </p:cNvPr>
          <p:cNvSpPr>
            <a:spLocks noGrp="1"/>
          </p:cNvSpPr>
          <p:nvPr>
            <p:ph sz="quarter" idx="11"/>
          </p:nvPr>
        </p:nvSpPr>
        <p:spPr>
          <a:xfrm>
            <a:off x="293187" y="2173206"/>
            <a:ext cx="2476906" cy="1433520"/>
          </a:xfrm>
        </p:spPr>
        <p:txBody>
          <a:bodyPr/>
          <a:lstStyle/>
          <a:p>
            <a:pPr lvl="1" algn="ctr">
              <a:spcBef>
                <a:spcPts val="0"/>
              </a:spcBef>
            </a:pPr>
            <a:r>
              <a:rPr lang="en-GB" altLang="en-US" sz="1150" dirty="0"/>
              <a:t>Definition of Blue-Green </a:t>
            </a:r>
          </a:p>
          <a:p>
            <a:pPr lvl="1" algn="ctr">
              <a:spcBef>
                <a:spcPts val="0"/>
              </a:spcBef>
            </a:pPr>
            <a:r>
              <a:rPr lang="en-GB" altLang="en-US" sz="1150" dirty="0"/>
              <a:t>Deployment</a:t>
            </a:r>
          </a:p>
          <a:p>
            <a:pPr lvl="1" algn="ctr"/>
            <a:r>
              <a:rPr lang="en-GB" altLang="en-US" sz="1050" dirty="0"/>
              <a:t>Blue-green deployment is a strategy for application release management, enabling zero-downtime updates by maintaining two identical environments: ‘blue’ (the current live version) and ‘green’ (the new version being prepared). </a:t>
            </a:r>
          </a:p>
          <a:p>
            <a:pPr lvl="1" algn="ctr"/>
            <a:r>
              <a:rPr lang="en-GB" altLang="en-US" sz="1050" dirty="0"/>
              <a:t>By switching traffic between these two environments, software teams can achieve seamless upgrades without interrupting services</a:t>
            </a:r>
          </a:p>
        </p:txBody>
      </p:sp>
      <p:sp>
        <p:nvSpPr>
          <p:cNvPr id="4" name="Content Placeholder 2">
            <a:extLst>
              <a:ext uri="{FF2B5EF4-FFF2-40B4-BE49-F238E27FC236}">
                <a16:creationId xmlns:a16="http://schemas.microsoft.com/office/drawing/2014/main" id="{8EC1C604-FB0A-1542-03D3-7F62135FE8A5}"/>
              </a:ext>
            </a:extLst>
          </p:cNvPr>
          <p:cNvSpPr txBox="1">
            <a:spLocks/>
          </p:cNvSpPr>
          <p:nvPr/>
        </p:nvSpPr>
        <p:spPr bwMode="gray">
          <a:xfrm>
            <a:off x="3300285" y="2178086"/>
            <a:ext cx="2690939"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150" dirty="0"/>
              <a:t>Importance in modern software Development</a:t>
            </a:r>
          </a:p>
          <a:p>
            <a:pPr lvl="1" algn="ctr"/>
            <a:r>
              <a:rPr lang="en-GB" altLang="en-US" sz="1050" dirty="0"/>
              <a:t>As the demand for continuous delivery and rapid deployment increases, blue-green deployment has become crucial in helping organizations adapt to DevOps practices and enhance user satisfaction while avoiding disruptions.</a:t>
            </a:r>
          </a:p>
          <a:p>
            <a:pPr lvl="1" algn="ctr"/>
            <a:r>
              <a:rPr lang="en-GB" altLang="en-US" sz="1050" dirty="0"/>
              <a:t> This strategy fosters greater confidence in deploying changes, allowing teams to deliver software more frequently and reliably.</a:t>
            </a:r>
          </a:p>
          <a:p>
            <a:pPr lvl="1" algn="ctr"/>
            <a:endParaRPr lang="en-GB" altLang="en-US" sz="1200" dirty="0"/>
          </a:p>
        </p:txBody>
      </p:sp>
      <p:sp>
        <p:nvSpPr>
          <p:cNvPr id="5" name="Content Placeholder 2">
            <a:extLst>
              <a:ext uri="{FF2B5EF4-FFF2-40B4-BE49-F238E27FC236}">
                <a16:creationId xmlns:a16="http://schemas.microsoft.com/office/drawing/2014/main" id="{8ADF845C-8D36-B71A-F5E9-A2CCC58B8AD3}"/>
              </a:ext>
            </a:extLst>
          </p:cNvPr>
          <p:cNvSpPr txBox="1">
            <a:spLocks/>
          </p:cNvSpPr>
          <p:nvPr/>
        </p:nvSpPr>
        <p:spPr bwMode="gray">
          <a:xfrm>
            <a:off x="6373909" y="2173206"/>
            <a:ext cx="2476906"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200" dirty="0"/>
              <a:t>Overview of deployment challenges</a:t>
            </a:r>
          </a:p>
          <a:p>
            <a:pPr lvl="1" algn="ctr"/>
            <a:r>
              <a:rPr lang="en-GB" altLang="en-US" sz="1050" dirty="0"/>
              <a:t>Software deployments frequently face obstacles such as downtime, user impact, and deployment failures. Adopting a blue-green deployment model helps mitigate these challenges, providing developers and operations teams with a robust framework to ensure stable. Predictable releases while minimising the risk of errors during deployment.</a:t>
            </a:r>
          </a:p>
        </p:txBody>
      </p:sp>
      <p:sp>
        <p:nvSpPr>
          <p:cNvPr id="8" name="Arrow: Right 7">
            <a:extLst>
              <a:ext uri="{FF2B5EF4-FFF2-40B4-BE49-F238E27FC236}">
                <a16:creationId xmlns:a16="http://schemas.microsoft.com/office/drawing/2014/main" id="{0056AE5C-E7D5-9BDE-8217-C755320C196D}"/>
              </a:ext>
            </a:extLst>
          </p:cNvPr>
          <p:cNvSpPr/>
          <p:nvPr/>
        </p:nvSpPr>
        <p:spPr>
          <a:xfrm>
            <a:off x="988358" y="1445766"/>
            <a:ext cx="692524" cy="248400"/>
          </a:xfrm>
          <a:prstGeom prst="rightArrow">
            <a:avLst/>
          </a:prstGeom>
          <a:solidFill>
            <a:srgbClr val="005DBF"/>
          </a:solidFill>
          <a:ln/>
          <a:effectLst>
            <a:glow rad="101600">
              <a:schemeClr val="accent5">
                <a:satMod val="175000"/>
                <a:alpha val="40000"/>
              </a:schemeClr>
            </a:glow>
            <a:outerShdw blurRad="40000" dist="25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sp>
        <p:nvSpPr>
          <p:cNvPr id="11" name="Arrow: Right 10">
            <a:extLst>
              <a:ext uri="{FF2B5EF4-FFF2-40B4-BE49-F238E27FC236}">
                <a16:creationId xmlns:a16="http://schemas.microsoft.com/office/drawing/2014/main" id="{3474AF5F-B32B-533E-D10D-4BD5482EA1E2}"/>
              </a:ext>
            </a:extLst>
          </p:cNvPr>
          <p:cNvSpPr/>
          <p:nvPr/>
        </p:nvSpPr>
        <p:spPr>
          <a:xfrm rot="10800000">
            <a:off x="1185379" y="1625120"/>
            <a:ext cx="692524" cy="248400"/>
          </a:xfrm>
          <a:prstGeom prst="rightArrow">
            <a:avLst/>
          </a:prstGeom>
          <a:solidFill>
            <a:srgbClr val="315C00"/>
          </a:solidFill>
          <a:ln/>
          <a:effectLst>
            <a:glow rad="101600">
              <a:srgbClr val="315C00">
                <a:alpha val="40000"/>
              </a:srgbClr>
            </a:glow>
            <a:outerShdw blurRad="40000" dist="25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sp>
        <p:nvSpPr>
          <p:cNvPr id="13" name="Star: 5 Points 12">
            <a:extLst>
              <a:ext uri="{FF2B5EF4-FFF2-40B4-BE49-F238E27FC236}">
                <a16:creationId xmlns:a16="http://schemas.microsoft.com/office/drawing/2014/main" id="{6558403F-183E-D277-BCC0-991CDB077EC9}"/>
              </a:ext>
            </a:extLst>
          </p:cNvPr>
          <p:cNvSpPr/>
          <p:nvPr/>
        </p:nvSpPr>
        <p:spPr>
          <a:xfrm>
            <a:off x="4276165" y="1354393"/>
            <a:ext cx="692524" cy="610500"/>
          </a:xfrm>
          <a:prstGeom prst="star5">
            <a:avLst/>
          </a:prstGeom>
          <a:solidFill>
            <a:srgbClr val="8300BF"/>
          </a:solidFill>
          <a:ln/>
          <a:effectLst>
            <a:glow rad="101600">
              <a:schemeClr val="accent4">
                <a:satMod val="175000"/>
                <a:alpha val="40000"/>
              </a:schemeClr>
            </a:glow>
            <a:outerShdw blurRad="40000" dist="25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a:solidFill>
                <a:schemeClr val="bg1"/>
              </a:solidFill>
            </a:endParaRPr>
          </a:p>
        </p:txBody>
      </p:sp>
      <p:sp>
        <p:nvSpPr>
          <p:cNvPr id="14" name="Isosceles Triangle 13">
            <a:extLst>
              <a:ext uri="{FF2B5EF4-FFF2-40B4-BE49-F238E27FC236}">
                <a16:creationId xmlns:a16="http://schemas.microsoft.com/office/drawing/2014/main" id="{05736A9A-03E3-81E4-B7C3-AE4F5EAA3D4A}"/>
              </a:ext>
            </a:extLst>
          </p:cNvPr>
          <p:cNvSpPr/>
          <p:nvPr/>
        </p:nvSpPr>
        <p:spPr>
          <a:xfrm>
            <a:off x="7266098" y="1354394"/>
            <a:ext cx="692524" cy="610500"/>
          </a:xfrm>
          <a:prstGeom prst="triangle">
            <a:avLst/>
          </a:prstGeom>
          <a:ln/>
          <a:effectLst>
            <a:glow rad="139700">
              <a:schemeClr val="accent6">
                <a:satMod val="175000"/>
                <a:alpha val="40000"/>
              </a:schemeClr>
            </a:glow>
            <a:outerShdw blurRad="40000" dist="25000" dir="5400000" rotWithShape="0">
              <a:srgbClr val="000000">
                <a:alpha val="35000"/>
              </a:srgbClr>
            </a:outerShdw>
            <a:softEdge rad="12700"/>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4000" b="1" dirty="0">
              <a:solidFill>
                <a:schemeClr val="bg1"/>
              </a:solidFill>
            </a:endParaRPr>
          </a:p>
        </p:txBody>
      </p:sp>
      <p:sp>
        <p:nvSpPr>
          <p:cNvPr id="15" name="TextBox 14">
            <a:extLst>
              <a:ext uri="{FF2B5EF4-FFF2-40B4-BE49-F238E27FC236}">
                <a16:creationId xmlns:a16="http://schemas.microsoft.com/office/drawing/2014/main" id="{5E01BEA6-3B33-E149-7A9F-C49B953D1722}"/>
              </a:ext>
            </a:extLst>
          </p:cNvPr>
          <p:cNvSpPr txBox="1"/>
          <p:nvPr/>
        </p:nvSpPr>
        <p:spPr>
          <a:xfrm>
            <a:off x="7535597" y="1416321"/>
            <a:ext cx="149397" cy="548572"/>
          </a:xfrm>
          <a:prstGeom prst="rect">
            <a:avLst/>
          </a:prstGeom>
          <a:noFill/>
        </p:spPr>
        <p:txBody>
          <a:bodyPr wrap="none" lIns="0" tIns="0" rIns="0" bIns="0" rtlCol="0">
            <a:noAutofit/>
          </a:bodyPr>
          <a:lstStyle/>
          <a:p>
            <a:pPr algn="l"/>
            <a:r>
              <a:rPr lang="en-GB" sz="40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65658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05" y="281896"/>
            <a:ext cx="7318689" cy="461593"/>
          </a:xfrm>
        </p:spPr>
        <p:txBody>
          <a:bodyPr/>
          <a:lstStyle/>
          <a:p>
            <a:r>
              <a:rPr lang="en-GB" altLang="en-US" dirty="0"/>
              <a:t>Understanding Deployment Topologies</a:t>
            </a:r>
            <a:endParaRPr lang="en-GB" dirty="0"/>
          </a:p>
        </p:txBody>
      </p:sp>
      <p:sp>
        <p:nvSpPr>
          <p:cNvPr id="6" name="SPO_SUBTITLE_8">
            <a:extLst>
              <a:ext uri="{FF2B5EF4-FFF2-40B4-BE49-F238E27FC236}">
                <a16:creationId xmlns:a16="http://schemas.microsoft.com/office/drawing/2014/main" id="{523946C9-B229-43B1-9760-2859C0ECDE80}"/>
              </a:ext>
            </a:extLst>
          </p:cNvPr>
          <p:cNvSpPr txBox="1"/>
          <p:nvPr/>
        </p:nvSpPr>
        <p:spPr>
          <a:xfrm>
            <a:off x="366306" y="738345"/>
            <a:ext cx="8208000" cy="248400"/>
          </a:xfrm>
          <a:prstGeom prst="rect">
            <a:avLst/>
          </a:prstGeom>
          <a:noFill/>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a:lnSpc>
                <a:spcPct val="90000"/>
              </a:lnSpc>
            </a:pPr>
            <a:r>
              <a:rPr lang="en-GB" sz="1800" dirty="0">
                <a:solidFill>
                  <a:schemeClr val="tx2"/>
                </a:solidFill>
                <a:latin typeface="RN House Sans Regular" panose="020B0504020203020204" pitchFamily="34" charset="0"/>
                <a:cs typeface="Arial" panose="020B0604020202020204" pitchFamily="34" charset="0"/>
              </a:rPr>
              <a:t>Definition, Comparison, Key Components</a:t>
            </a:r>
          </a:p>
        </p:txBody>
      </p:sp>
      <p:sp>
        <p:nvSpPr>
          <p:cNvPr id="7" name="Content Placeholder 2">
            <a:extLst>
              <a:ext uri="{FF2B5EF4-FFF2-40B4-BE49-F238E27FC236}">
                <a16:creationId xmlns:a16="http://schemas.microsoft.com/office/drawing/2014/main" id="{E2400821-EF35-4711-BD45-EE85915BEC64}"/>
              </a:ext>
            </a:extLst>
          </p:cNvPr>
          <p:cNvSpPr>
            <a:spLocks noGrp="1"/>
          </p:cNvSpPr>
          <p:nvPr>
            <p:ph sz="quarter" idx="11"/>
          </p:nvPr>
        </p:nvSpPr>
        <p:spPr>
          <a:xfrm>
            <a:off x="293187" y="2173206"/>
            <a:ext cx="2476906" cy="1433520"/>
          </a:xfrm>
        </p:spPr>
        <p:txBody>
          <a:bodyPr/>
          <a:lstStyle/>
          <a:p>
            <a:pPr lvl="1" algn="ctr">
              <a:spcBef>
                <a:spcPts val="0"/>
              </a:spcBef>
            </a:pPr>
            <a:r>
              <a:rPr lang="en-GB" altLang="en-US" sz="1150" dirty="0"/>
              <a:t>What is deployment topology</a:t>
            </a:r>
          </a:p>
          <a:p>
            <a:pPr lvl="1" algn="ctr"/>
            <a:r>
              <a:rPr lang="en-GB" altLang="en-US" sz="1050" dirty="0"/>
              <a:t>Deployment topology refers to the architectural layout and strategy of how applications are deployed across different environments and how they interact with each other.</a:t>
            </a:r>
          </a:p>
          <a:p>
            <a:pPr lvl="1" algn="ctr"/>
            <a:r>
              <a:rPr lang="en-GB" altLang="en-US" sz="1050" dirty="0"/>
              <a:t>It determines the pathways that end-users utilise to access the application, impacting performance, uptime and system reliability.</a:t>
            </a:r>
          </a:p>
        </p:txBody>
      </p:sp>
      <p:sp>
        <p:nvSpPr>
          <p:cNvPr id="4" name="Content Placeholder 2">
            <a:extLst>
              <a:ext uri="{FF2B5EF4-FFF2-40B4-BE49-F238E27FC236}">
                <a16:creationId xmlns:a16="http://schemas.microsoft.com/office/drawing/2014/main" id="{8EC1C604-FB0A-1542-03D3-7F62135FE8A5}"/>
              </a:ext>
            </a:extLst>
          </p:cNvPr>
          <p:cNvSpPr txBox="1">
            <a:spLocks/>
          </p:cNvSpPr>
          <p:nvPr/>
        </p:nvSpPr>
        <p:spPr bwMode="gray">
          <a:xfrm>
            <a:off x="3300285" y="2178086"/>
            <a:ext cx="2690939"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150" dirty="0"/>
              <a:t>Comparison of Blue-Green with other strategies</a:t>
            </a:r>
          </a:p>
          <a:p>
            <a:pPr lvl="1" algn="ctr"/>
            <a:r>
              <a:rPr lang="en-GB" altLang="en-US" sz="1050" dirty="0"/>
              <a:t>When compared to strategies like rolling deployments and canary releases, blue-green deployment stands out due to its straightforward traffic routing mechanism. </a:t>
            </a:r>
          </a:p>
          <a:p>
            <a:pPr lvl="1" algn="ctr"/>
            <a:r>
              <a:rPr lang="en-GB" altLang="en-US" sz="1050" dirty="0"/>
              <a:t>Blue-Green allows teams to easily switch between environments, resulting in reduced complexities and also eliminating partial failures during rollout, which can be found in other deployment strategies.</a:t>
            </a:r>
          </a:p>
          <a:p>
            <a:pPr lvl="1" algn="ctr"/>
            <a:endParaRPr lang="en-GB" altLang="en-US" sz="1200" dirty="0"/>
          </a:p>
        </p:txBody>
      </p:sp>
      <p:sp>
        <p:nvSpPr>
          <p:cNvPr id="5" name="Content Placeholder 2">
            <a:extLst>
              <a:ext uri="{FF2B5EF4-FFF2-40B4-BE49-F238E27FC236}">
                <a16:creationId xmlns:a16="http://schemas.microsoft.com/office/drawing/2014/main" id="{8ADF845C-8D36-B71A-F5E9-A2CCC58B8AD3}"/>
              </a:ext>
            </a:extLst>
          </p:cNvPr>
          <p:cNvSpPr txBox="1">
            <a:spLocks/>
          </p:cNvSpPr>
          <p:nvPr/>
        </p:nvSpPr>
        <p:spPr bwMode="gray">
          <a:xfrm>
            <a:off x="6373909" y="2173206"/>
            <a:ext cx="2476906"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200" dirty="0"/>
              <a:t>Key Components of Blue-Green Deployment</a:t>
            </a:r>
          </a:p>
          <a:p>
            <a:pPr lvl="1" algn="ctr"/>
            <a:r>
              <a:rPr lang="en-GB" altLang="en-US" sz="1050" dirty="0"/>
              <a:t>Critical elements of a Blue-Green deployment include environment duplication, traffic routing, mechanisms, rollback processes, and health monitoring tools.</a:t>
            </a:r>
          </a:p>
          <a:p>
            <a:pPr lvl="1" algn="ctr"/>
            <a:r>
              <a:rPr lang="en-GB" altLang="en-US" sz="1050" dirty="0"/>
              <a:t>These components work synergistically to facilitate smooth transitions from one deployment to another, thereby optimizing user experience and reducing integration issues.</a:t>
            </a:r>
          </a:p>
        </p:txBody>
      </p:sp>
      <p:grpSp>
        <p:nvGrpSpPr>
          <p:cNvPr id="22" name="Group 21">
            <a:extLst>
              <a:ext uri="{FF2B5EF4-FFF2-40B4-BE49-F238E27FC236}">
                <a16:creationId xmlns:a16="http://schemas.microsoft.com/office/drawing/2014/main" id="{C9394587-7CB1-3C33-CFC1-AEF4AD43CF98}"/>
              </a:ext>
            </a:extLst>
          </p:cNvPr>
          <p:cNvGrpSpPr/>
          <p:nvPr/>
        </p:nvGrpSpPr>
        <p:grpSpPr>
          <a:xfrm>
            <a:off x="1296470" y="1443194"/>
            <a:ext cx="470339" cy="501754"/>
            <a:chOff x="1296470" y="1408447"/>
            <a:chExt cx="470339" cy="501754"/>
          </a:xfrm>
        </p:grpSpPr>
        <p:sp>
          <p:nvSpPr>
            <p:cNvPr id="20" name="Freeform: Shape 19">
              <a:extLst>
                <a:ext uri="{FF2B5EF4-FFF2-40B4-BE49-F238E27FC236}">
                  <a16:creationId xmlns:a16="http://schemas.microsoft.com/office/drawing/2014/main" id="{CF0796CB-A74E-51BC-59E0-7C2CF098F8FB}"/>
                </a:ext>
              </a:extLst>
            </p:cNvPr>
            <p:cNvSpPr/>
            <p:nvPr/>
          </p:nvSpPr>
          <p:spPr>
            <a:xfrm>
              <a:off x="1459502" y="1408447"/>
              <a:ext cx="307307" cy="270273"/>
            </a:xfrm>
            <a:custGeom>
              <a:avLst/>
              <a:gdLst>
                <a:gd name="connsiteX0" fmla="*/ 153654 w 307307"/>
                <a:gd name="connsiteY0" fmla="*/ 183150 h 270273"/>
                <a:gd name="connsiteX1" fmla="*/ 99550 w 307307"/>
                <a:gd name="connsiteY1" fmla="*/ 135455 h 270273"/>
                <a:gd name="connsiteX2" fmla="*/ 153654 w 307307"/>
                <a:gd name="connsiteY2" fmla="*/ 87759 h 270273"/>
                <a:gd name="connsiteX3" fmla="*/ 207757 w 307307"/>
                <a:gd name="connsiteY3" fmla="*/ 135455 h 270273"/>
                <a:gd name="connsiteX4" fmla="*/ 153654 w 307307"/>
                <a:gd name="connsiteY4" fmla="*/ 183150 h 270273"/>
                <a:gd name="connsiteX5" fmla="*/ 275567 w 307307"/>
                <a:gd name="connsiteY5" fmla="*/ 105566 h 270273"/>
                <a:gd name="connsiteX6" fmla="*/ 264025 w 307307"/>
                <a:gd name="connsiteY6" fmla="*/ 80764 h 270273"/>
                <a:gd name="connsiteX7" fmla="*/ 275567 w 307307"/>
                <a:gd name="connsiteY7" fmla="*/ 50875 h 270273"/>
                <a:gd name="connsiteX8" fmla="*/ 249597 w 307307"/>
                <a:gd name="connsiteY8" fmla="*/ 27981 h 270273"/>
                <a:gd name="connsiteX9" fmla="*/ 215692 w 307307"/>
                <a:gd name="connsiteY9" fmla="*/ 38156 h 270273"/>
                <a:gd name="connsiteX10" fmla="*/ 187559 w 307307"/>
                <a:gd name="connsiteY10" fmla="*/ 27981 h 270273"/>
                <a:gd name="connsiteX11" fmla="*/ 171688 w 307307"/>
                <a:gd name="connsiteY11" fmla="*/ 0 h 270273"/>
                <a:gd name="connsiteX12" fmla="*/ 135619 w 307307"/>
                <a:gd name="connsiteY12" fmla="*/ 0 h 270273"/>
                <a:gd name="connsiteX13" fmla="*/ 119749 w 307307"/>
                <a:gd name="connsiteY13" fmla="*/ 27981 h 270273"/>
                <a:gd name="connsiteX14" fmla="*/ 91615 w 307307"/>
                <a:gd name="connsiteY14" fmla="*/ 38156 h 270273"/>
                <a:gd name="connsiteX15" fmla="*/ 57710 w 307307"/>
                <a:gd name="connsiteY15" fmla="*/ 27981 h 270273"/>
                <a:gd name="connsiteX16" fmla="*/ 31741 w 307307"/>
                <a:gd name="connsiteY16" fmla="*/ 50875 h 270273"/>
                <a:gd name="connsiteX17" fmla="*/ 43283 w 307307"/>
                <a:gd name="connsiteY17" fmla="*/ 80764 h 270273"/>
                <a:gd name="connsiteX18" fmla="*/ 31741 w 307307"/>
                <a:gd name="connsiteY18" fmla="*/ 105566 h 270273"/>
                <a:gd name="connsiteX19" fmla="*/ 0 w 307307"/>
                <a:gd name="connsiteY19" fmla="*/ 119556 h 270273"/>
                <a:gd name="connsiteX20" fmla="*/ 0 w 307307"/>
                <a:gd name="connsiteY20" fmla="*/ 151353 h 270273"/>
                <a:gd name="connsiteX21" fmla="*/ 31741 w 307307"/>
                <a:gd name="connsiteY21" fmla="*/ 165344 h 270273"/>
                <a:gd name="connsiteX22" fmla="*/ 43283 w 307307"/>
                <a:gd name="connsiteY22" fmla="*/ 190145 h 270273"/>
                <a:gd name="connsiteX23" fmla="*/ 31741 w 307307"/>
                <a:gd name="connsiteY23" fmla="*/ 220034 h 270273"/>
                <a:gd name="connsiteX24" fmla="*/ 56989 w 307307"/>
                <a:gd name="connsiteY24" fmla="*/ 242292 h 270273"/>
                <a:gd name="connsiteX25" fmla="*/ 90894 w 307307"/>
                <a:gd name="connsiteY25" fmla="*/ 232117 h 270273"/>
                <a:gd name="connsiteX26" fmla="*/ 119028 w 307307"/>
                <a:gd name="connsiteY26" fmla="*/ 242292 h 270273"/>
                <a:gd name="connsiteX27" fmla="*/ 134898 w 307307"/>
                <a:gd name="connsiteY27" fmla="*/ 270273 h 270273"/>
                <a:gd name="connsiteX28" fmla="*/ 170967 w 307307"/>
                <a:gd name="connsiteY28" fmla="*/ 270273 h 270273"/>
                <a:gd name="connsiteX29" fmla="*/ 186837 w 307307"/>
                <a:gd name="connsiteY29" fmla="*/ 242292 h 270273"/>
                <a:gd name="connsiteX30" fmla="*/ 214971 w 307307"/>
                <a:gd name="connsiteY30" fmla="*/ 232117 h 270273"/>
                <a:gd name="connsiteX31" fmla="*/ 248876 w 307307"/>
                <a:gd name="connsiteY31" fmla="*/ 242292 h 270273"/>
                <a:gd name="connsiteX32" fmla="*/ 274845 w 307307"/>
                <a:gd name="connsiteY32" fmla="*/ 220034 h 270273"/>
                <a:gd name="connsiteX33" fmla="*/ 263303 w 307307"/>
                <a:gd name="connsiteY33" fmla="*/ 190145 h 270273"/>
                <a:gd name="connsiteX34" fmla="*/ 275567 w 307307"/>
                <a:gd name="connsiteY34" fmla="*/ 165344 h 270273"/>
                <a:gd name="connsiteX35" fmla="*/ 307308 w 307307"/>
                <a:gd name="connsiteY35" fmla="*/ 151353 h 270273"/>
                <a:gd name="connsiteX36" fmla="*/ 307308 w 307307"/>
                <a:gd name="connsiteY36" fmla="*/ 119556 h 270273"/>
                <a:gd name="connsiteX37" fmla="*/ 275567 w 307307"/>
                <a:gd name="connsiteY37" fmla="*/ 105566 h 27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7307" h="270273">
                  <a:moveTo>
                    <a:pt x="153654" y="183150"/>
                  </a:moveTo>
                  <a:cubicBezTo>
                    <a:pt x="123356" y="183150"/>
                    <a:pt x="99550" y="161528"/>
                    <a:pt x="99550" y="135455"/>
                  </a:cubicBezTo>
                  <a:cubicBezTo>
                    <a:pt x="99550" y="109381"/>
                    <a:pt x="124077" y="87759"/>
                    <a:pt x="153654" y="87759"/>
                  </a:cubicBezTo>
                  <a:cubicBezTo>
                    <a:pt x="183952" y="87759"/>
                    <a:pt x="207757" y="109381"/>
                    <a:pt x="207757" y="135455"/>
                  </a:cubicBezTo>
                  <a:cubicBezTo>
                    <a:pt x="207757" y="161528"/>
                    <a:pt x="183230" y="183150"/>
                    <a:pt x="153654" y="183150"/>
                  </a:cubicBezTo>
                  <a:close/>
                  <a:moveTo>
                    <a:pt x="275567" y="105566"/>
                  </a:moveTo>
                  <a:cubicBezTo>
                    <a:pt x="272681" y="96663"/>
                    <a:pt x="269074" y="88395"/>
                    <a:pt x="264025" y="80764"/>
                  </a:cubicBezTo>
                  <a:lnTo>
                    <a:pt x="275567" y="50875"/>
                  </a:lnTo>
                  <a:lnTo>
                    <a:pt x="249597" y="27981"/>
                  </a:lnTo>
                  <a:lnTo>
                    <a:pt x="215692" y="38156"/>
                  </a:lnTo>
                  <a:cubicBezTo>
                    <a:pt x="207036" y="33705"/>
                    <a:pt x="197658" y="30525"/>
                    <a:pt x="187559" y="27981"/>
                  </a:cubicBezTo>
                  <a:lnTo>
                    <a:pt x="171688" y="0"/>
                  </a:lnTo>
                  <a:lnTo>
                    <a:pt x="135619" y="0"/>
                  </a:lnTo>
                  <a:lnTo>
                    <a:pt x="119749" y="27981"/>
                  </a:lnTo>
                  <a:cubicBezTo>
                    <a:pt x="109650" y="30525"/>
                    <a:pt x="100272" y="33705"/>
                    <a:pt x="91615" y="38156"/>
                  </a:cubicBezTo>
                  <a:lnTo>
                    <a:pt x="57710" y="27981"/>
                  </a:lnTo>
                  <a:lnTo>
                    <a:pt x="31741" y="50875"/>
                  </a:lnTo>
                  <a:lnTo>
                    <a:pt x="43283" y="80764"/>
                  </a:lnTo>
                  <a:cubicBezTo>
                    <a:pt x="38233" y="88395"/>
                    <a:pt x="34626" y="96663"/>
                    <a:pt x="31741" y="105566"/>
                  </a:cubicBezTo>
                  <a:lnTo>
                    <a:pt x="0" y="119556"/>
                  </a:lnTo>
                  <a:lnTo>
                    <a:pt x="0" y="151353"/>
                  </a:lnTo>
                  <a:lnTo>
                    <a:pt x="31741" y="165344"/>
                  </a:lnTo>
                  <a:cubicBezTo>
                    <a:pt x="34626" y="174247"/>
                    <a:pt x="38233" y="182514"/>
                    <a:pt x="43283" y="190145"/>
                  </a:cubicBezTo>
                  <a:lnTo>
                    <a:pt x="31741" y="220034"/>
                  </a:lnTo>
                  <a:lnTo>
                    <a:pt x="56989" y="242292"/>
                  </a:lnTo>
                  <a:lnTo>
                    <a:pt x="90894" y="232117"/>
                  </a:lnTo>
                  <a:cubicBezTo>
                    <a:pt x="99550" y="236569"/>
                    <a:pt x="108928" y="239748"/>
                    <a:pt x="119028" y="242292"/>
                  </a:cubicBezTo>
                  <a:lnTo>
                    <a:pt x="134898" y="270273"/>
                  </a:lnTo>
                  <a:lnTo>
                    <a:pt x="170967" y="270273"/>
                  </a:lnTo>
                  <a:lnTo>
                    <a:pt x="186837" y="242292"/>
                  </a:lnTo>
                  <a:cubicBezTo>
                    <a:pt x="196937" y="239748"/>
                    <a:pt x="206314" y="236569"/>
                    <a:pt x="214971" y="232117"/>
                  </a:cubicBezTo>
                  <a:lnTo>
                    <a:pt x="248876" y="242292"/>
                  </a:lnTo>
                  <a:lnTo>
                    <a:pt x="274845" y="220034"/>
                  </a:lnTo>
                  <a:lnTo>
                    <a:pt x="263303" y="190145"/>
                  </a:lnTo>
                  <a:cubicBezTo>
                    <a:pt x="268353" y="182514"/>
                    <a:pt x="272681" y="173611"/>
                    <a:pt x="275567" y="165344"/>
                  </a:cubicBezTo>
                  <a:lnTo>
                    <a:pt x="307308" y="151353"/>
                  </a:lnTo>
                  <a:lnTo>
                    <a:pt x="307308" y="119556"/>
                  </a:lnTo>
                  <a:lnTo>
                    <a:pt x="275567" y="105566"/>
                  </a:lnTo>
                  <a:close/>
                </a:path>
              </a:pathLst>
            </a:custGeom>
            <a:gradFill>
              <a:gsLst>
                <a:gs pos="0">
                  <a:srgbClr val="005DBF"/>
                </a:gs>
                <a:gs pos="48000">
                  <a:schemeClr val="accent1">
                    <a:lumMod val="97000"/>
                    <a:lumOff val="3000"/>
                  </a:schemeClr>
                </a:gs>
                <a:gs pos="100000">
                  <a:srgbClr val="007BFF"/>
                </a:gs>
              </a:gsLst>
              <a:lin ang="16200000" scaled="1"/>
            </a:gradFill>
            <a:ln w="7144"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7B86ED30-0E90-4960-EA38-08FA16AC7B0F}"/>
                </a:ext>
              </a:extLst>
            </p:cNvPr>
            <p:cNvSpPr/>
            <p:nvPr/>
          </p:nvSpPr>
          <p:spPr>
            <a:xfrm>
              <a:off x="1296470" y="1639928"/>
              <a:ext cx="307307" cy="270273"/>
            </a:xfrm>
            <a:custGeom>
              <a:avLst/>
              <a:gdLst>
                <a:gd name="connsiteX0" fmla="*/ 153654 w 307307"/>
                <a:gd name="connsiteY0" fmla="*/ 183150 h 270273"/>
                <a:gd name="connsiteX1" fmla="*/ 99550 w 307307"/>
                <a:gd name="connsiteY1" fmla="*/ 135455 h 270273"/>
                <a:gd name="connsiteX2" fmla="*/ 153654 w 307307"/>
                <a:gd name="connsiteY2" fmla="*/ 87759 h 270273"/>
                <a:gd name="connsiteX3" fmla="*/ 207757 w 307307"/>
                <a:gd name="connsiteY3" fmla="*/ 135455 h 270273"/>
                <a:gd name="connsiteX4" fmla="*/ 153654 w 307307"/>
                <a:gd name="connsiteY4" fmla="*/ 183150 h 270273"/>
                <a:gd name="connsiteX5" fmla="*/ 153654 w 307307"/>
                <a:gd name="connsiteY5" fmla="*/ 183150 h 270273"/>
                <a:gd name="connsiteX6" fmla="*/ 264025 w 307307"/>
                <a:gd name="connsiteY6" fmla="*/ 80764 h 270273"/>
                <a:gd name="connsiteX7" fmla="*/ 275567 w 307307"/>
                <a:gd name="connsiteY7" fmla="*/ 50875 h 270273"/>
                <a:gd name="connsiteX8" fmla="*/ 249597 w 307307"/>
                <a:gd name="connsiteY8" fmla="*/ 27981 h 270273"/>
                <a:gd name="connsiteX9" fmla="*/ 215692 w 307307"/>
                <a:gd name="connsiteY9" fmla="*/ 38156 h 270273"/>
                <a:gd name="connsiteX10" fmla="*/ 187559 w 307307"/>
                <a:gd name="connsiteY10" fmla="*/ 27981 h 270273"/>
                <a:gd name="connsiteX11" fmla="*/ 171688 w 307307"/>
                <a:gd name="connsiteY11" fmla="*/ 0 h 270273"/>
                <a:gd name="connsiteX12" fmla="*/ 135619 w 307307"/>
                <a:gd name="connsiteY12" fmla="*/ 0 h 270273"/>
                <a:gd name="connsiteX13" fmla="*/ 119749 w 307307"/>
                <a:gd name="connsiteY13" fmla="*/ 27981 h 270273"/>
                <a:gd name="connsiteX14" fmla="*/ 91615 w 307307"/>
                <a:gd name="connsiteY14" fmla="*/ 38156 h 270273"/>
                <a:gd name="connsiteX15" fmla="*/ 57710 w 307307"/>
                <a:gd name="connsiteY15" fmla="*/ 27981 h 270273"/>
                <a:gd name="connsiteX16" fmla="*/ 32462 w 307307"/>
                <a:gd name="connsiteY16" fmla="*/ 50239 h 270273"/>
                <a:gd name="connsiteX17" fmla="*/ 43283 w 307307"/>
                <a:gd name="connsiteY17" fmla="*/ 80128 h 270273"/>
                <a:gd name="connsiteX18" fmla="*/ 31741 w 307307"/>
                <a:gd name="connsiteY18" fmla="*/ 104930 h 270273"/>
                <a:gd name="connsiteX19" fmla="*/ 0 w 307307"/>
                <a:gd name="connsiteY19" fmla="*/ 118920 h 270273"/>
                <a:gd name="connsiteX20" fmla="*/ 0 w 307307"/>
                <a:gd name="connsiteY20" fmla="*/ 150717 h 270273"/>
                <a:gd name="connsiteX21" fmla="*/ 31741 w 307307"/>
                <a:gd name="connsiteY21" fmla="*/ 164708 h 270273"/>
                <a:gd name="connsiteX22" fmla="*/ 43283 w 307307"/>
                <a:gd name="connsiteY22" fmla="*/ 189509 h 270273"/>
                <a:gd name="connsiteX23" fmla="*/ 32462 w 307307"/>
                <a:gd name="connsiteY23" fmla="*/ 219398 h 270273"/>
                <a:gd name="connsiteX24" fmla="*/ 57710 w 307307"/>
                <a:gd name="connsiteY24" fmla="*/ 241656 h 270273"/>
                <a:gd name="connsiteX25" fmla="*/ 91615 w 307307"/>
                <a:gd name="connsiteY25" fmla="*/ 232117 h 270273"/>
                <a:gd name="connsiteX26" fmla="*/ 119749 w 307307"/>
                <a:gd name="connsiteY26" fmla="*/ 242292 h 270273"/>
                <a:gd name="connsiteX27" fmla="*/ 135619 w 307307"/>
                <a:gd name="connsiteY27" fmla="*/ 270273 h 270273"/>
                <a:gd name="connsiteX28" fmla="*/ 171688 w 307307"/>
                <a:gd name="connsiteY28" fmla="*/ 270273 h 270273"/>
                <a:gd name="connsiteX29" fmla="*/ 187559 w 307307"/>
                <a:gd name="connsiteY29" fmla="*/ 242292 h 270273"/>
                <a:gd name="connsiteX30" fmla="*/ 215692 w 307307"/>
                <a:gd name="connsiteY30" fmla="*/ 232117 h 270273"/>
                <a:gd name="connsiteX31" fmla="*/ 249597 w 307307"/>
                <a:gd name="connsiteY31" fmla="*/ 242292 h 270273"/>
                <a:gd name="connsiteX32" fmla="*/ 274845 w 307307"/>
                <a:gd name="connsiteY32" fmla="*/ 219398 h 270273"/>
                <a:gd name="connsiteX33" fmla="*/ 264025 w 307307"/>
                <a:gd name="connsiteY33" fmla="*/ 190145 h 270273"/>
                <a:gd name="connsiteX34" fmla="*/ 275567 w 307307"/>
                <a:gd name="connsiteY34" fmla="*/ 165344 h 270273"/>
                <a:gd name="connsiteX35" fmla="*/ 307308 w 307307"/>
                <a:gd name="connsiteY35" fmla="*/ 151353 h 270273"/>
                <a:gd name="connsiteX36" fmla="*/ 307308 w 307307"/>
                <a:gd name="connsiteY36" fmla="*/ 119556 h 270273"/>
                <a:gd name="connsiteX37" fmla="*/ 275567 w 307307"/>
                <a:gd name="connsiteY37" fmla="*/ 105566 h 270273"/>
                <a:gd name="connsiteX38" fmla="*/ 264025 w 307307"/>
                <a:gd name="connsiteY38" fmla="*/ 80764 h 27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7307" h="270273">
                  <a:moveTo>
                    <a:pt x="153654" y="183150"/>
                  </a:moveTo>
                  <a:cubicBezTo>
                    <a:pt x="123356" y="183150"/>
                    <a:pt x="99550" y="161528"/>
                    <a:pt x="99550" y="135455"/>
                  </a:cubicBezTo>
                  <a:cubicBezTo>
                    <a:pt x="99550" y="108745"/>
                    <a:pt x="124077" y="87759"/>
                    <a:pt x="153654" y="87759"/>
                  </a:cubicBezTo>
                  <a:cubicBezTo>
                    <a:pt x="183952" y="87759"/>
                    <a:pt x="207757" y="109381"/>
                    <a:pt x="207757" y="135455"/>
                  </a:cubicBezTo>
                  <a:cubicBezTo>
                    <a:pt x="207757" y="161528"/>
                    <a:pt x="183952" y="183150"/>
                    <a:pt x="153654" y="183150"/>
                  </a:cubicBezTo>
                  <a:lnTo>
                    <a:pt x="153654" y="183150"/>
                  </a:lnTo>
                  <a:close/>
                  <a:moveTo>
                    <a:pt x="264025" y="80764"/>
                  </a:moveTo>
                  <a:lnTo>
                    <a:pt x="275567" y="50875"/>
                  </a:lnTo>
                  <a:lnTo>
                    <a:pt x="249597" y="27981"/>
                  </a:lnTo>
                  <a:lnTo>
                    <a:pt x="215692" y="38156"/>
                  </a:lnTo>
                  <a:cubicBezTo>
                    <a:pt x="207036" y="33705"/>
                    <a:pt x="196937" y="30525"/>
                    <a:pt x="187559" y="27981"/>
                  </a:cubicBezTo>
                  <a:lnTo>
                    <a:pt x="171688" y="0"/>
                  </a:lnTo>
                  <a:lnTo>
                    <a:pt x="135619" y="0"/>
                  </a:lnTo>
                  <a:lnTo>
                    <a:pt x="119749" y="27981"/>
                  </a:lnTo>
                  <a:cubicBezTo>
                    <a:pt x="109650" y="30525"/>
                    <a:pt x="100272" y="33705"/>
                    <a:pt x="91615" y="38156"/>
                  </a:cubicBezTo>
                  <a:lnTo>
                    <a:pt x="57710" y="27981"/>
                  </a:lnTo>
                  <a:lnTo>
                    <a:pt x="32462" y="50239"/>
                  </a:lnTo>
                  <a:lnTo>
                    <a:pt x="43283" y="80128"/>
                  </a:lnTo>
                  <a:cubicBezTo>
                    <a:pt x="38233" y="87759"/>
                    <a:pt x="34626" y="96662"/>
                    <a:pt x="31741" y="104930"/>
                  </a:cubicBezTo>
                  <a:lnTo>
                    <a:pt x="0" y="118920"/>
                  </a:lnTo>
                  <a:lnTo>
                    <a:pt x="0" y="150717"/>
                  </a:lnTo>
                  <a:lnTo>
                    <a:pt x="31741" y="164708"/>
                  </a:lnTo>
                  <a:cubicBezTo>
                    <a:pt x="34626" y="173611"/>
                    <a:pt x="38233" y="181878"/>
                    <a:pt x="43283" y="189509"/>
                  </a:cubicBezTo>
                  <a:lnTo>
                    <a:pt x="32462" y="219398"/>
                  </a:lnTo>
                  <a:lnTo>
                    <a:pt x="57710" y="241656"/>
                  </a:lnTo>
                  <a:lnTo>
                    <a:pt x="91615" y="232117"/>
                  </a:lnTo>
                  <a:cubicBezTo>
                    <a:pt x="100272" y="236569"/>
                    <a:pt x="109650" y="239748"/>
                    <a:pt x="119749" y="242292"/>
                  </a:cubicBezTo>
                  <a:lnTo>
                    <a:pt x="135619" y="270273"/>
                  </a:lnTo>
                  <a:lnTo>
                    <a:pt x="171688" y="270273"/>
                  </a:lnTo>
                  <a:lnTo>
                    <a:pt x="187559" y="242292"/>
                  </a:lnTo>
                  <a:cubicBezTo>
                    <a:pt x="197658" y="239748"/>
                    <a:pt x="207036" y="236569"/>
                    <a:pt x="215692" y="232117"/>
                  </a:cubicBezTo>
                  <a:lnTo>
                    <a:pt x="249597" y="242292"/>
                  </a:lnTo>
                  <a:lnTo>
                    <a:pt x="274845" y="219398"/>
                  </a:lnTo>
                  <a:lnTo>
                    <a:pt x="264025" y="190145"/>
                  </a:lnTo>
                  <a:cubicBezTo>
                    <a:pt x="269074" y="182514"/>
                    <a:pt x="272681" y="174247"/>
                    <a:pt x="275567" y="165344"/>
                  </a:cubicBezTo>
                  <a:lnTo>
                    <a:pt x="307308" y="151353"/>
                  </a:lnTo>
                  <a:lnTo>
                    <a:pt x="307308" y="119556"/>
                  </a:lnTo>
                  <a:lnTo>
                    <a:pt x="275567" y="105566"/>
                  </a:lnTo>
                  <a:cubicBezTo>
                    <a:pt x="272681" y="96662"/>
                    <a:pt x="269074" y="88395"/>
                    <a:pt x="264025" y="80764"/>
                  </a:cubicBezTo>
                  <a:close/>
                </a:path>
              </a:pathLst>
            </a:custGeom>
            <a:gradFill>
              <a:gsLst>
                <a:gs pos="0">
                  <a:srgbClr val="315C00"/>
                </a:gs>
                <a:gs pos="48000">
                  <a:schemeClr val="accent1">
                    <a:lumMod val="97000"/>
                    <a:lumOff val="3000"/>
                  </a:schemeClr>
                </a:gs>
                <a:gs pos="100000">
                  <a:srgbClr val="315C00"/>
                </a:gs>
              </a:gsLst>
              <a:lin ang="16200000" scaled="1"/>
            </a:gradFill>
            <a:ln w="7144" cap="flat">
              <a:noFill/>
              <a:prstDash val="solid"/>
              <a:miter/>
            </a:ln>
          </p:spPr>
          <p:txBody>
            <a:bodyPr rtlCol="0" anchor="ctr"/>
            <a:lstStyle/>
            <a:p>
              <a:endParaRPr lang="en-GB"/>
            </a:p>
          </p:txBody>
        </p:sp>
      </p:grpSp>
      <p:grpSp>
        <p:nvGrpSpPr>
          <p:cNvPr id="1028" name="Group 1027">
            <a:extLst>
              <a:ext uri="{FF2B5EF4-FFF2-40B4-BE49-F238E27FC236}">
                <a16:creationId xmlns:a16="http://schemas.microsoft.com/office/drawing/2014/main" id="{70DFF6F4-166F-2CE8-C3E4-421D0DBA7BDC}"/>
              </a:ext>
            </a:extLst>
          </p:cNvPr>
          <p:cNvGrpSpPr/>
          <p:nvPr/>
        </p:nvGrpSpPr>
        <p:grpSpPr>
          <a:xfrm>
            <a:off x="4327238" y="1358683"/>
            <a:ext cx="637032" cy="631983"/>
            <a:chOff x="7293825" y="1361207"/>
            <a:chExt cx="637032" cy="631983"/>
          </a:xfrm>
        </p:grpSpPr>
        <p:sp>
          <p:nvSpPr>
            <p:cNvPr id="26" name="Freeform: Shape 25">
              <a:extLst>
                <a:ext uri="{FF2B5EF4-FFF2-40B4-BE49-F238E27FC236}">
                  <a16:creationId xmlns:a16="http://schemas.microsoft.com/office/drawing/2014/main" id="{BC80B587-1369-0A57-85CB-994FC8C31EB2}"/>
                </a:ext>
              </a:extLst>
            </p:cNvPr>
            <p:cNvSpPr/>
            <p:nvPr/>
          </p:nvSpPr>
          <p:spPr>
            <a:xfrm>
              <a:off x="7417099" y="1361207"/>
              <a:ext cx="390525" cy="249745"/>
            </a:xfrm>
            <a:custGeom>
              <a:avLst/>
              <a:gdLst>
                <a:gd name="connsiteX0" fmla="*/ 2381 w 390525"/>
                <a:gd name="connsiteY0" fmla="*/ 223838 h 249745"/>
                <a:gd name="connsiteX1" fmla="*/ 195263 w 390525"/>
                <a:gd name="connsiteY1" fmla="*/ 249746 h 249745"/>
                <a:gd name="connsiteX2" fmla="*/ 388144 w 390525"/>
                <a:gd name="connsiteY2" fmla="*/ 223838 h 249745"/>
                <a:gd name="connsiteX3" fmla="*/ 390525 w 390525"/>
                <a:gd name="connsiteY3" fmla="*/ 195263 h 249745"/>
                <a:gd name="connsiteX4" fmla="*/ 195263 w 390525"/>
                <a:gd name="connsiteY4" fmla="*/ 0 h 249745"/>
                <a:gd name="connsiteX5" fmla="*/ 0 w 390525"/>
                <a:gd name="connsiteY5" fmla="*/ 195263 h 249745"/>
                <a:gd name="connsiteX6" fmla="*/ 2381 w 390525"/>
                <a:gd name="connsiteY6" fmla="*/ 223838 h 24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49745">
                  <a:moveTo>
                    <a:pt x="2381" y="223838"/>
                  </a:moveTo>
                  <a:cubicBezTo>
                    <a:pt x="67255" y="202538"/>
                    <a:pt x="138309" y="212082"/>
                    <a:pt x="195263" y="249746"/>
                  </a:cubicBezTo>
                  <a:cubicBezTo>
                    <a:pt x="252216" y="212082"/>
                    <a:pt x="323270" y="202538"/>
                    <a:pt x="388144" y="223838"/>
                  </a:cubicBezTo>
                  <a:cubicBezTo>
                    <a:pt x="389661" y="214387"/>
                    <a:pt x="390456" y="204834"/>
                    <a:pt x="390525" y="195263"/>
                  </a:cubicBezTo>
                  <a:cubicBezTo>
                    <a:pt x="390525" y="87422"/>
                    <a:pt x="303103" y="0"/>
                    <a:pt x="195263" y="0"/>
                  </a:cubicBezTo>
                  <a:cubicBezTo>
                    <a:pt x="87422" y="0"/>
                    <a:pt x="0" y="87422"/>
                    <a:pt x="0" y="195263"/>
                  </a:cubicBezTo>
                  <a:cubicBezTo>
                    <a:pt x="69" y="204834"/>
                    <a:pt x="864" y="214387"/>
                    <a:pt x="2381" y="223838"/>
                  </a:cubicBezTo>
                  <a:close/>
                </a:path>
              </a:pathLst>
            </a:custGeom>
            <a:gradFill>
              <a:gsLst>
                <a:gs pos="14000">
                  <a:srgbClr val="7030A0"/>
                </a:gs>
                <a:gs pos="52000">
                  <a:srgbClr val="FFC000"/>
                </a:gs>
                <a:gs pos="100000">
                  <a:srgbClr val="FFC000"/>
                </a:gs>
              </a:gsLst>
              <a:lin ang="16200000" scaled="0"/>
            </a:gra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94785D7-42E6-2EF7-D75A-0E0FE2995400}"/>
                </a:ext>
              </a:extLst>
            </p:cNvPr>
            <p:cNvSpPr/>
            <p:nvPr/>
          </p:nvSpPr>
          <p:spPr>
            <a:xfrm>
              <a:off x="7636746" y="1624383"/>
              <a:ext cx="294111" cy="368427"/>
            </a:xfrm>
            <a:custGeom>
              <a:avLst/>
              <a:gdLst>
                <a:gd name="connsiteX0" fmla="*/ 188785 w 294111"/>
                <a:gd name="connsiteY0" fmla="*/ 191 h 368427"/>
                <a:gd name="connsiteX1" fmla="*/ 72676 w 294111"/>
                <a:gd name="connsiteY1" fmla="*/ 133541 h 368427"/>
                <a:gd name="connsiteX2" fmla="*/ 76200 w 294111"/>
                <a:gd name="connsiteY2" fmla="*/ 173165 h 368427"/>
                <a:gd name="connsiteX3" fmla="*/ 0 w 294111"/>
                <a:gd name="connsiteY3" fmla="*/ 341186 h 368427"/>
                <a:gd name="connsiteX4" fmla="*/ 98869 w 294111"/>
                <a:gd name="connsiteY4" fmla="*/ 368427 h 368427"/>
                <a:gd name="connsiteX5" fmla="*/ 294112 w 294111"/>
                <a:gd name="connsiteY5" fmla="*/ 173335 h 368427"/>
                <a:gd name="connsiteX6" fmla="*/ 188785 w 294111"/>
                <a:gd name="connsiteY6" fmla="*/ 0 h 36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111" h="368427">
                  <a:moveTo>
                    <a:pt x="188785" y="191"/>
                  </a:moveTo>
                  <a:cubicBezTo>
                    <a:pt x="169913" y="58629"/>
                    <a:pt x="127963" y="106809"/>
                    <a:pt x="72676" y="133541"/>
                  </a:cubicBezTo>
                  <a:cubicBezTo>
                    <a:pt x="75012" y="146619"/>
                    <a:pt x="76191" y="159879"/>
                    <a:pt x="76200" y="173165"/>
                  </a:cubicBezTo>
                  <a:cubicBezTo>
                    <a:pt x="76210" y="237537"/>
                    <a:pt x="48435" y="298783"/>
                    <a:pt x="0" y="341186"/>
                  </a:cubicBezTo>
                  <a:cubicBezTo>
                    <a:pt x="29896" y="359017"/>
                    <a:pt x="64059" y="368430"/>
                    <a:pt x="98869" y="368427"/>
                  </a:cubicBezTo>
                  <a:cubicBezTo>
                    <a:pt x="206657" y="368469"/>
                    <a:pt x="294070" y="281123"/>
                    <a:pt x="294112" y="173335"/>
                  </a:cubicBezTo>
                  <a:cubicBezTo>
                    <a:pt x="294141" y="100417"/>
                    <a:pt x="253518" y="33566"/>
                    <a:pt x="188785" y="0"/>
                  </a:cubicBezTo>
                  <a:close/>
                </a:path>
              </a:pathLst>
            </a:custGeom>
            <a:gradFill>
              <a:gsLst>
                <a:gs pos="0">
                  <a:srgbClr val="315C00"/>
                </a:gs>
                <a:gs pos="80000">
                  <a:schemeClr val="accent6">
                    <a:shade val="93000"/>
                    <a:satMod val="130000"/>
                  </a:schemeClr>
                </a:gs>
                <a:gs pos="100000">
                  <a:schemeClr val="accent6">
                    <a:shade val="94000"/>
                    <a:satMod val="135000"/>
                  </a:schemeClr>
                </a:gs>
              </a:gsLst>
              <a:lin ang="16200000" scaled="0"/>
            </a:gra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88CAEA60-37AA-D912-8778-620A25136976}"/>
                </a:ext>
              </a:extLst>
            </p:cNvPr>
            <p:cNvSpPr/>
            <p:nvPr/>
          </p:nvSpPr>
          <p:spPr>
            <a:xfrm>
              <a:off x="7548830" y="1646100"/>
              <a:ext cx="127063" cy="106013"/>
            </a:xfrm>
            <a:custGeom>
              <a:avLst/>
              <a:gdLst>
                <a:gd name="connsiteX0" fmla="*/ 127063 w 127063"/>
                <a:gd name="connsiteY0" fmla="*/ 95250 h 106013"/>
                <a:gd name="connsiteX1" fmla="*/ 63532 w 127063"/>
                <a:gd name="connsiteY1" fmla="*/ 0 h 106013"/>
                <a:gd name="connsiteX2" fmla="*/ 0 w 127063"/>
                <a:gd name="connsiteY2" fmla="*/ 95250 h 106013"/>
                <a:gd name="connsiteX3" fmla="*/ 127063 w 127063"/>
                <a:gd name="connsiteY3" fmla="*/ 95250 h 106013"/>
              </a:gdLst>
              <a:ahLst/>
              <a:cxnLst>
                <a:cxn ang="0">
                  <a:pos x="connsiteX0" y="connsiteY0"/>
                </a:cxn>
                <a:cxn ang="0">
                  <a:pos x="connsiteX1" y="connsiteY1"/>
                </a:cxn>
                <a:cxn ang="0">
                  <a:pos x="connsiteX2" y="connsiteY2"/>
                </a:cxn>
                <a:cxn ang="0">
                  <a:pos x="connsiteX3" y="connsiteY3"/>
                </a:cxn>
              </a:cxnLst>
              <a:rect l="l" t="t" r="r" b="b"/>
              <a:pathLst>
                <a:path w="127063" h="106013">
                  <a:moveTo>
                    <a:pt x="127063" y="95250"/>
                  </a:moveTo>
                  <a:cubicBezTo>
                    <a:pt x="115815" y="57895"/>
                    <a:pt x="93698" y="24735"/>
                    <a:pt x="63532" y="0"/>
                  </a:cubicBezTo>
                  <a:cubicBezTo>
                    <a:pt x="33365" y="24735"/>
                    <a:pt x="11248" y="57895"/>
                    <a:pt x="0" y="95250"/>
                  </a:cubicBezTo>
                  <a:cubicBezTo>
                    <a:pt x="41138" y="109601"/>
                    <a:pt x="85925" y="109601"/>
                    <a:pt x="127063" y="95250"/>
                  </a:cubicBezTo>
                  <a:close/>
                </a:path>
              </a:pathLst>
            </a:custGeom>
            <a:solidFill>
              <a:srgbClr val="000000"/>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5564D97-42E5-A0A7-E978-698D9CDCE08D}"/>
                </a:ext>
              </a:extLst>
            </p:cNvPr>
            <p:cNvSpPr/>
            <p:nvPr/>
          </p:nvSpPr>
          <p:spPr>
            <a:xfrm>
              <a:off x="7293825" y="1624763"/>
              <a:ext cx="294152" cy="368427"/>
            </a:xfrm>
            <a:custGeom>
              <a:avLst/>
              <a:gdLst>
                <a:gd name="connsiteX0" fmla="*/ 195283 w 294152"/>
                <a:gd name="connsiteY0" fmla="*/ 368237 h 368427"/>
                <a:gd name="connsiteX1" fmla="*/ 294153 w 294152"/>
                <a:gd name="connsiteY1" fmla="*/ 340995 h 368427"/>
                <a:gd name="connsiteX2" fmla="*/ 217953 w 294152"/>
                <a:gd name="connsiteY2" fmla="*/ 172974 h 368427"/>
                <a:gd name="connsiteX3" fmla="*/ 221477 w 294152"/>
                <a:gd name="connsiteY3" fmla="*/ 133350 h 368427"/>
                <a:gd name="connsiteX4" fmla="*/ 105367 w 294152"/>
                <a:gd name="connsiteY4" fmla="*/ 0 h 368427"/>
                <a:gd name="connsiteX5" fmla="*/ 21948 w 294152"/>
                <a:gd name="connsiteY5" fmla="*/ 263101 h 368427"/>
                <a:gd name="connsiteX6" fmla="*/ 195283 w 294152"/>
                <a:gd name="connsiteY6" fmla="*/ 368427 h 36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152" h="368427">
                  <a:moveTo>
                    <a:pt x="195283" y="368237"/>
                  </a:moveTo>
                  <a:cubicBezTo>
                    <a:pt x="230093" y="368239"/>
                    <a:pt x="264257" y="358827"/>
                    <a:pt x="294153" y="340995"/>
                  </a:cubicBezTo>
                  <a:cubicBezTo>
                    <a:pt x="245718" y="298593"/>
                    <a:pt x="217942" y="237347"/>
                    <a:pt x="217953" y="172974"/>
                  </a:cubicBezTo>
                  <a:cubicBezTo>
                    <a:pt x="217961" y="159689"/>
                    <a:pt x="219141" y="146429"/>
                    <a:pt x="221477" y="133350"/>
                  </a:cubicBezTo>
                  <a:cubicBezTo>
                    <a:pt x="166190" y="106618"/>
                    <a:pt x="124240" y="58439"/>
                    <a:pt x="105367" y="0"/>
                  </a:cubicBezTo>
                  <a:cubicBezTo>
                    <a:pt x="9678" y="49618"/>
                    <a:pt x="-27670" y="167411"/>
                    <a:pt x="21948" y="263101"/>
                  </a:cubicBezTo>
                  <a:cubicBezTo>
                    <a:pt x="55513" y="327833"/>
                    <a:pt x="122365" y="368456"/>
                    <a:pt x="195283" y="368427"/>
                  </a:cubicBezTo>
                  <a:close/>
                </a:path>
              </a:pathLst>
            </a:custGeom>
            <a:gradFill>
              <a:gsLst>
                <a:gs pos="0">
                  <a:srgbClr val="005DBF"/>
                </a:gs>
                <a:gs pos="77000">
                  <a:schemeClr val="accent6">
                    <a:shade val="93000"/>
                    <a:satMod val="130000"/>
                  </a:schemeClr>
                </a:gs>
                <a:gs pos="100000">
                  <a:schemeClr val="accent6">
                    <a:shade val="94000"/>
                    <a:satMod val="135000"/>
                  </a:schemeClr>
                </a:gs>
              </a:gsLst>
              <a:lin ang="16200000" scaled="0"/>
            </a:grad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ECD79D6-7F95-5378-C06A-31AA978F615B}"/>
                </a:ext>
              </a:extLst>
            </p:cNvPr>
            <p:cNvSpPr/>
            <p:nvPr/>
          </p:nvSpPr>
          <p:spPr>
            <a:xfrm>
              <a:off x="7540352" y="1769162"/>
              <a:ext cx="144018" cy="179832"/>
            </a:xfrm>
            <a:custGeom>
              <a:avLst/>
              <a:gdLst>
                <a:gd name="connsiteX0" fmla="*/ 72009 w 144018"/>
                <a:gd name="connsiteY0" fmla="*/ 179832 h 179832"/>
                <a:gd name="connsiteX1" fmla="*/ 144018 w 144018"/>
                <a:gd name="connsiteY1" fmla="*/ 28575 h 179832"/>
                <a:gd name="connsiteX2" fmla="*/ 141732 w 144018"/>
                <a:gd name="connsiteY2" fmla="*/ 0 h 179832"/>
                <a:gd name="connsiteX3" fmla="*/ 2286 w 144018"/>
                <a:gd name="connsiteY3" fmla="*/ 0 h 179832"/>
                <a:gd name="connsiteX4" fmla="*/ 0 w 144018"/>
                <a:gd name="connsiteY4" fmla="*/ 28575 h 179832"/>
                <a:gd name="connsiteX5" fmla="*/ 72009 w 144018"/>
                <a:gd name="connsiteY5" fmla="*/ 179832 h 17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8" h="179832">
                  <a:moveTo>
                    <a:pt x="72009" y="179832"/>
                  </a:moveTo>
                  <a:cubicBezTo>
                    <a:pt x="117575" y="142837"/>
                    <a:pt x="144029" y="87268"/>
                    <a:pt x="144018" y="28575"/>
                  </a:cubicBezTo>
                  <a:cubicBezTo>
                    <a:pt x="143934" y="19008"/>
                    <a:pt x="143170" y="9459"/>
                    <a:pt x="141732" y="0"/>
                  </a:cubicBezTo>
                  <a:cubicBezTo>
                    <a:pt x="96438" y="14861"/>
                    <a:pt x="47580" y="14861"/>
                    <a:pt x="2286" y="0"/>
                  </a:cubicBezTo>
                  <a:cubicBezTo>
                    <a:pt x="848" y="9459"/>
                    <a:pt x="84" y="19008"/>
                    <a:pt x="0" y="28575"/>
                  </a:cubicBezTo>
                  <a:cubicBezTo>
                    <a:pt x="-11" y="87268"/>
                    <a:pt x="26443" y="142837"/>
                    <a:pt x="72009" y="179832"/>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952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22690E14-5262-9012-3B99-E26FB021B6D7}"/>
                </a:ext>
              </a:extLst>
            </p:cNvPr>
            <p:cNvSpPr/>
            <p:nvPr/>
          </p:nvSpPr>
          <p:spPr>
            <a:xfrm>
              <a:off x="7637222" y="1602581"/>
              <a:ext cx="161925" cy="126957"/>
            </a:xfrm>
            <a:custGeom>
              <a:avLst/>
              <a:gdLst>
                <a:gd name="connsiteX0" fmla="*/ 161925 w 161925"/>
                <a:gd name="connsiteY0" fmla="*/ 10658 h 126957"/>
                <a:gd name="connsiteX1" fmla="*/ 0 w 161925"/>
                <a:gd name="connsiteY1" fmla="*/ 27041 h 126957"/>
                <a:gd name="connsiteX2" fmla="*/ 65532 w 161925"/>
                <a:gd name="connsiteY2" fmla="*/ 126958 h 126957"/>
                <a:gd name="connsiteX3" fmla="*/ 161925 w 161925"/>
                <a:gd name="connsiteY3" fmla="*/ 10658 h 126957"/>
              </a:gdLst>
              <a:ahLst/>
              <a:cxnLst>
                <a:cxn ang="0">
                  <a:pos x="connsiteX0" y="connsiteY0"/>
                </a:cxn>
                <a:cxn ang="0">
                  <a:pos x="connsiteX1" y="connsiteY1"/>
                </a:cxn>
                <a:cxn ang="0">
                  <a:pos x="connsiteX2" y="connsiteY2"/>
                </a:cxn>
                <a:cxn ang="0">
                  <a:pos x="connsiteX3" y="connsiteY3"/>
                </a:cxn>
              </a:cxnLst>
              <a:rect l="l" t="t" r="r" b="b"/>
              <a:pathLst>
                <a:path w="161925" h="126957">
                  <a:moveTo>
                    <a:pt x="161925" y="10658"/>
                  </a:moveTo>
                  <a:cubicBezTo>
                    <a:pt x="108168" y="-7969"/>
                    <a:pt x="48937" y="-1976"/>
                    <a:pt x="0" y="27041"/>
                  </a:cubicBezTo>
                  <a:cubicBezTo>
                    <a:pt x="30484" y="53802"/>
                    <a:pt x="53132" y="88336"/>
                    <a:pt x="65532" y="126958"/>
                  </a:cubicBezTo>
                  <a:cubicBezTo>
                    <a:pt x="111903" y="102617"/>
                    <a:pt x="146611" y="60740"/>
                    <a:pt x="161925" y="10658"/>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9525" cap="flat">
              <a:noFill/>
              <a:prstDash val="solid"/>
              <a:miter/>
            </a:ln>
          </p:spPr>
          <p:txBody>
            <a:bodyPr rtlCol="0" anchor="ctr"/>
            <a:lstStyle/>
            <a:p>
              <a:endParaRPr lang="en-GB"/>
            </a:p>
          </p:txBody>
        </p:sp>
        <p:sp>
          <p:nvSpPr>
            <p:cNvPr id="1024" name="Freeform: Shape 1023">
              <a:extLst>
                <a:ext uri="{FF2B5EF4-FFF2-40B4-BE49-F238E27FC236}">
                  <a16:creationId xmlns:a16="http://schemas.microsoft.com/office/drawing/2014/main" id="{99D684AA-78FD-166F-ACA1-5E8D4FD2F45B}"/>
                </a:ext>
              </a:extLst>
            </p:cNvPr>
            <p:cNvSpPr/>
            <p:nvPr/>
          </p:nvSpPr>
          <p:spPr>
            <a:xfrm>
              <a:off x="7425576" y="1602475"/>
              <a:ext cx="162401" cy="127063"/>
            </a:xfrm>
            <a:custGeom>
              <a:avLst/>
              <a:gdLst>
                <a:gd name="connsiteX0" fmla="*/ 63532 w 162401"/>
                <a:gd name="connsiteY0" fmla="*/ 0 h 127063"/>
                <a:gd name="connsiteX1" fmla="*/ 0 w 162401"/>
                <a:gd name="connsiteY1" fmla="*/ 10763 h 127063"/>
                <a:gd name="connsiteX2" fmla="*/ 96869 w 162401"/>
                <a:gd name="connsiteY2" fmla="*/ 127064 h 127063"/>
                <a:gd name="connsiteX3" fmla="*/ 162401 w 162401"/>
                <a:gd name="connsiteY3" fmla="*/ 27146 h 127063"/>
                <a:gd name="connsiteX4" fmla="*/ 63532 w 162401"/>
                <a:gd name="connsiteY4" fmla="*/ 0 h 12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01" h="127063">
                  <a:moveTo>
                    <a:pt x="63532" y="0"/>
                  </a:moveTo>
                  <a:cubicBezTo>
                    <a:pt x="41905" y="49"/>
                    <a:pt x="20436" y="3685"/>
                    <a:pt x="0" y="10763"/>
                  </a:cubicBezTo>
                  <a:cubicBezTo>
                    <a:pt x="15427" y="60930"/>
                    <a:pt x="50319" y="102821"/>
                    <a:pt x="96869" y="127064"/>
                  </a:cubicBezTo>
                  <a:cubicBezTo>
                    <a:pt x="109269" y="88442"/>
                    <a:pt x="131917" y="53908"/>
                    <a:pt x="162401" y="27146"/>
                  </a:cubicBezTo>
                  <a:cubicBezTo>
                    <a:pt x="132478" y="9387"/>
                    <a:pt x="98328" y="11"/>
                    <a:pt x="63532" y="0"/>
                  </a:cubicBez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9525" cap="flat">
              <a:noFill/>
              <a:prstDash val="solid"/>
              <a:miter/>
            </a:ln>
          </p:spPr>
          <p:txBody>
            <a:bodyPr rtlCol="0" anchor="ctr"/>
            <a:lstStyle/>
            <a:p>
              <a:endParaRPr lang="en-GB"/>
            </a:p>
          </p:txBody>
        </p:sp>
      </p:grpSp>
      <p:grpSp>
        <p:nvGrpSpPr>
          <p:cNvPr id="1033" name="Group 1032">
            <a:extLst>
              <a:ext uri="{FF2B5EF4-FFF2-40B4-BE49-F238E27FC236}">
                <a16:creationId xmlns:a16="http://schemas.microsoft.com/office/drawing/2014/main" id="{2630C727-1DAA-8300-63DA-5AA9DB9BB179}"/>
              </a:ext>
            </a:extLst>
          </p:cNvPr>
          <p:cNvGrpSpPr/>
          <p:nvPr/>
        </p:nvGrpSpPr>
        <p:grpSpPr>
          <a:xfrm>
            <a:off x="7309982" y="1375160"/>
            <a:ext cx="658041" cy="604309"/>
            <a:chOff x="7309982" y="1375160"/>
            <a:chExt cx="658041" cy="604309"/>
          </a:xfrm>
        </p:grpSpPr>
        <p:sp>
          <p:nvSpPr>
            <p:cNvPr id="1030" name="Freeform: Shape 1029">
              <a:extLst>
                <a:ext uri="{FF2B5EF4-FFF2-40B4-BE49-F238E27FC236}">
                  <a16:creationId xmlns:a16="http://schemas.microsoft.com/office/drawing/2014/main" id="{D16FDAC6-4D8D-DA16-81FA-12428EA5DFD9}"/>
                </a:ext>
              </a:extLst>
            </p:cNvPr>
            <p:cNvSpPr/>
            <p:nvPr/>
          </p:nvSpPr>
          <p:spPr>
            <a:xfrm>
              <a:off x="7453604" y="1375160"/>
              <a:ext cx="342478" cy="192915"/>
            </a:xfrm>
            <a:custGeom>
              <a:avLst/>
              <a:gdLst>
                <a:gd name="connsiteX0" fmla="*/ 6945 w 342478"/>
                <a:gd name="connsiteY0" fmla="*/ 58770 h 192915"/>
                <a:gd name="connsiteX1" fmla="*/ 113377 w 342478"/>
                <a:gd name="connsiteY1" fmla="*/ 1 h 192915"/>
                <a:gd name="connsiteX2" fmla="*/ 278950 w 342478"/>
                <a:gd name="connsiteY2" fmla="*/ 37720 h 192915"/>
                <a:gd name="connsiteX3" fmla="*/ 342025 w 342478"/>
                <a:gd name="connsiteY3" fmla="*/ 129017 h 192915"/>
                <a:gd name="connsiteX4" fmla="*/ 269273 w 342478"/>
                <a:gd name="connsiteY4" fmla="*/ 185995 h 192915"/>
                <a:gd name="connsiteX5" fmla="*/ 116977 w 342478"/>
                <a:gd name="connsiteY5" fmla="*/ 184690 h 192915"/>
                <a:gd name="connsiteX6" fmla="*/ 31671 w 342478"/>
                <a:gd name="connsiteY6" fmla="*/ 154820 h 192915"/>
                <a:gd name="connsiteX7" fmla="*/ 6945 w 342478"/>
                <a:gd name="connsiteY7" fmla="*/ 58770 h 19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478" h="192915">
                  <a:moveTo>
                    <a:pt x="6945" y="58770"/>
                  </a:moveTo>
                  <a:cubicBezTo>
                    <a:pt x="17784" y="37720"/>
                    <a:pt x="64095" y="-180"/>
                    <a:pt x="113377" y="1"/>
                  </a:cubicBezTo>
                  <a:cubicBezTo>
                    <a:pt x="156401" y="153"/>
                    <a:pt x="237021" y="10392"/>
                    <a:pt x="278950" y="37720"/>
                  </a:cubicBezTo>
                  <a:cubicBezTo>
                    <a:pt x="320879" y="65047"/>
                    <a:pt x="346235" y="96632"/>
                    <a:pt x="342025" y="129017"/>
                  </a:cubicBezTo>
                  <a:cubicBezTo>
                    <a:pt x="338672" y="154734"/>
                    <a:pt x="321422" y="174737"/>
                    <a:pt x="269273" y="185995"/>
                  </a:cubicBezTo>
                  <a:cubicBezTo>
                    <a:pt x="218922" y="195642"/>
                    <a:pt x="167156" y="195199"/>
                    <a:pt x="116977" y="184690"/>
                  </a:cubicBezTo>
                  <a:cubicBezTo>
                    <a:pt x="77677" y="177489"/>
                    <a:pt x="51645" y="170070"/>
                    <a:pt x="31671" y="154820"/>
                  </a:cubicBezTo>
                  <a:cubicBezTo>
                    <a:pt x="5154" y="134570"/>
                    <a:pt x="-9534" y="90764"/>
                    <a:pt x="6945" y="58770"/>
                  </a:cubicBezTo>
                  <a:close/>
                </a:path>
              </a:pathLst>
            </a:custGeom>
            <a:gradFill>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a:noFill/>
              <a:prstDash val="solid"/>
              <a:miter/>
            </a:ln>
          </p:spPr>
          <p:txBody>
            <a:bodyPr rtlCol="0" anchor="ctr"/>
            <a:lstStyle/>
            <a:p>
              <a:endParaRPr lang="en-GB"/>
            </a:p>
          </p:txBody>
        </p:sp>
        <p:sp>
          <p:nvSpPr>
            <p:cNvPr id="1031" name="Freeform: Shape 1030">
              <a:extLst>
                <a:ext uri="{FF2B5EF4-FFF2-40B4-BE49-F238E27FC236}">
                  <a16:creationId xmlns:a16="http://schemas.microsoft.com/office/drawing/2014/main" id="{3532DC38-0FDC-CAEF-AD36-0A60465D6BC9}"/>
                </a:ext>
              </a:extLst>
            </p:cNvPr>
            <p:cNvSpPr/>
            <p:nvPr/>
          </p:nvSpPr>
          <p:spPr>
            <a:xfrm>
              <a:off x="7377667" y="1589255"/>
              <a:ext cx="526881" cy="184789"/>
            </a:xfrm>
            <a:custGeom>
              <a:avLst/>
              <a:gdLst>
                <a:gd name="connsiteX0" fmla="*/ 1081 w 526881"/>
                <a:gd name="connsiteY0" fmla="*/ 88677 h 184789"/>
                <a:gd name="connsiteX1" fmla="*/ 161101 w 526881"/>
                <a:gd name="connsiteY1" fmla="*/ 247 h 184789"/>
                <a:gd name="connsiteX2" fmla="*/ 388491 w 526881"/>
                <a:gd name="connsiteY2" fmla="*/ 4457 h 184789"/>
                <a:gd name="connsiteX3" fmla="*/ 525518 w 526881"/>
                <a:gd name="connsiteY3" fmla="*/ 57425 h 184789"/>
                <a:gd name="connsiteX4" fmla="*/ 413752 w 526881"/>
                <a:gd name="connsiteY4" fmla="*/ 160267 h 184789"/>
                <a:gd name="connsiteX5" fmla="*/ 131621 w 526881"/>
                <a:gd name="connsiteY5" fmla="*/ 181317 h 184789"/>
                <a:gd name="connsiteX6" fmla="*/ 1081 w 526881"/>
                <a:gd name="connsiteY6" fmla="*/ 88677 h 18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881" h="184789">
                  <a:moveTo>
                    <a:pt x="1081" y="88677"/>
                  </a:moveTo>
                  <a:cubicBezTo>
                    <a:pt x="-7568" y="46567"/>
                    <a:pt x="34771" y="-3963"/>
                    <a:pt x="161101" y="247"/>
                  </a:cubicBezTo>
                  <a:cubicBezTo>
                    <a:pt x="287431" y="4457"/>
                    <a:pt x="354544" y="4457"/>
                    <a:pt x="388491" y="4457"/>
                  </a:cubicBezTo>
                  <a:cubicBezTo>
                    <a:pt x="430601" y="4457"/>
                    <a:pt x="512888" y="11124"/>
                    <a:pt x="525518" y="57425"/>
                  </a:cubicBezTo>
                  <a:cubicBezTo>
                    <a:pt x="538148" y="103726"/>
                    <a:pt x="460072" y="151846"/>
                    <a:pt x="413752" y="160267"/>
                  </a:cubicBezTo>
                  <a:cubicBezTo>
                    <a:pt x="367432" y="168687"/>
                    <a:pt x="194781" y="193947"/>
                    <a:pt x="131621" y="181317"/>
                  </a:cubicBezTo>
                  <a:cubicBezTo>
                    <a:pt x="68461" y="168687"/>
                    <a:pt x="14654" y="154675"/>
                    <a:pt x="1081" y="88677"/>
                  </a:cubicBezTo>
                  <a:close/>
                </a:path>
              </a:pathLst>
            </a:custGeom>
            <a:gradFill>
              <a:gsLst>
                <a:gs pos="0">
                  <a:srgbClr val="005DBF"/>
                </a:gs>
                <a:gs pos="80000">
                  <a:schemeClr val="accent6">
                    <a:shade val="93000"/>
                    <a:satMod val="130000"/>
                  </a:schemeClr>
                </a:gs>
                <a:gs pos="100000">
                  <a:schemeClr val="accent6">
                    <a:shade val="94000"/>
                    <a:satMod val="135000"/>
                  </a:schemeClr>
                </a:gs>
              </a:gsLst>
              <a:lin ang="16200000" scaled="0"/>
            </a:gradFill>
            <a:ln w="9525" cap="flat">
              <a:noFill/>
              <a:prstDash val="solid"/>
              <a:miter/>
            </a:ln>
          </p:spPr>
          <p:txBody>
            <a:bodyPr rtlCol="0" anchor="ctr"/>
            <a:lstStyle/>
            <a:p>
              <a:endParaRPr lang="en-GB"/>
            </a:p>
          </p:txBody>
        </p:sp>
        <p:sp>
          <p:nvSpPr>
            <p:cNvPr id="1032" name="Freeform: Shape 1031">
              <a:extLst>
                <a:ext uri="{FF2B5EF4-FFF2-40B4-BE49-F238E27FC236}">
                  <a16:creationId xmlns:a16="http://schemas.microsoft.com/office/drawing/2014/main" id="{2667BAD5-2C93-7D69-FAA2-8A96023E4981}"/>
                </a:ext>
              </a:extLst>
            </p:cNvPr>
            <p:cNvSpPr/>
            <p:nvPr/>
          </p:nvSpPr>
          <p:spPr>
            <a:xfrm>
              <a:off x="7309982" y="1794520"/>
              <a:ext cx="658041" cy="184949"/>
            </a:xfrm>
            <a:custGeom>
              <a:avLst/>
              <a:gdLst>
                <a:gd name="connsiteX0" fmla="*/ 814 w 658041"/>
                <a:gd name="connsiteY0" fmla="*/ 110041 h 184949"/>
                <a:gd name="connsiteX1" fmla="*/ 153214 w 658041"/>
                <a:gd name="connsiteY1" fmla="*/ 19963 h 184949"/>
                <a:gd name="connsiteX2" fmla="*/ 498972 w 658041"/>
                <a:gd name="connsiteY2" fmla="*/ 636 h 184949"/>
                <a:gd name="connsiteX3" fmla="*/ 656982 w 658041"/>
                <a:gd name="connsiteY3" fmla="*/ 73798 h 184949"/>
                <a:gd name="connsiteX4" fmla="*/ 519212 w 658041"/>
                <a:gd name="connsiteY4" fmla="*/ 175963 h 184949"/>
                <a:gd name="connsiteX5" fmla="*/ 201963 w 658041"/>
                <a:gd name="connsiteY5" fmla="*/ 181450 h 184949"/>
                <a:gd name="connsiteX6" fmla="*/ 814 w 658041"/>
                <a:gd name="connsiteY6" fmla="*/ 110041 h 18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041" h="184949">
                  <a:moveTo>
                    <a:pt x="814" y="110041"/>
                  </a:moveTo>
                  <a:cubicBezTo>
                    <a:pt x="-7368" y="65940"/>
                    <a:pt x="46315" y="32545"/>
                    <a:pt x="153214" y="19963"/>
                  </a:cubicBezTo>
                  <a:cubicBezTo>
                    <a:pt x="293527" y="3446"/>
                    <a:pt x="467958" y="-2012"/>
                    <a:pt x="498972" y="636"/>
                  </a:cubicBezTo>
                  <a:cubicBezTo>
                    <a:pt x="529985" y="3284"/>
                    <a:pt x="646504" y="13229"/>
                    <a:pt x="656982" y="73798"/>
                  </a:cubicBezTo>
                  <a:cubicBezTo>
                    <a:pt x="667459" y="134367"/>
                    <a:pt x="598698" y="161047"/>
                    <a:pt x="519212" y="175963"/>
                  </a:cubicBezTo>
                  <a:cubicBezTo>
                    <a:pt x="439726" y="190879"/>
                    <a:pt x="221385" y="183107"/>
                    <a:pt x="201963" y="181450"/>
                  </a:cubicBezTo>
                  <a:cubicBezTo>
                    <a:pt x="182542" y="179792"/>
                    <a:pt x="17092" y="197737"/>
                    <a:pt x="814" y="110041"/>
                  </a:cubicBezTo>
                  <a:close/>
                </a:path>
              </a:pathLst>
            </a:custGeom>
            <a:gradFill>
              <a:gsLst>
                <a:gs pos="0">
                  <a:srgbClr val="315C00"/>
                </a:gs>
                <a:gs pos="80000">
                  <a:schemeClr val="accent6">
                    <a:shade val="93000"/>
                    <a:satMod val="130000"/>
                  </a:schemeClr>
                </a:gs>
                <a:gs pos="100000">
                  <a:schemeClr val="accent6">
                    <a:shade val="94000"/>
                    <a:satMod val="135000"/>
                  </a:schemeClr>
                </a:gs>
              </a:gsLst>
              <a:lin ang="16200000" scaled="0"/>
            </a:gra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307040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05" y="281896"/>
            <a:ext cx="7318689" cy="461593"/>
          </a:xfrm>
        </p:spPr>
        <p:txBody>
          <a:bodyPr/>
          <a:lstStyle/>
          <a:p>
            <a:r>
              <a:rPr lang="en-GB" altLang="en-US" dirty="0"/>
              <a:t>Benefits of Blue-Green Deployment</a:t>
            </a:r>
            <a:endParaRPr lang="en-GB" dirty="0"/>
          </a:p>
        </p:txBody>
      </p:sp>
      <p:sp>
        <p:nvSpPr>
          <p:cNvPr id="6" name="SPO_SUBTITLE_8">
            <a:extLst>
              <a:ext uri="{FF2B5EF4-FFF2-40B4-BE49-F238E27FC236}">
                <a16:creationId xmlns:a16="http://schemas.microsoft.com/office/drawing/2014/main" id="{523946C9-B229-43B1-9760-2859C0ECDE80}"/>
              </a:ext>
            </a:extLst>
          </p:cNvPr>
          <p:cNvSpPr txBox="1"/>
          <p:nvPr/>
        </p:nvSpPr>
        <p:spPr>
          <a:xfrm>
            <a:off x="366306" y="738345"/>
            <a:ext cx="8208000" cy="248400"/>
          </a:xfrm>
          <a:prstGeom prst="rect">
            <a:avLst/>
          </a:prstGeom>
          <a:noFill/>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a:lnSpc>
                <a:spcPct val="90000"/>
              </a:lnSpc>
            </a:pPr>
            <a:r>
              <a:rPr lang="en-GB" sz="1800" dirty="0">
                <a:solidFill>
                  <a:schemeClr val="tx2"/>
                </a:solidFill>
                <a:latin typeface="RN House Sans Regular" panose="020B0504020203020204" pitchFamily="34" charset="0"/>
                <a:cs typeface="Arial" panose="020B0604020202020204" pitchFamily="34" charset="0"/>
              </a:rPr>
              <a:t>Minimized downtime, Reduced risk, Easier rollback</a:t>
            </a:r>
          </a:p>
        </p:txBody>
      </p:sp>
      <p:sp>
        <p:nvSpPr>
          <p:cNvPr id="7" name="Content Placeholder 2">
            <a:extLst>
              <a:ext uri="{FF2B5EF4-FFF2-40B4-BE49-F238E27FC236}">
                <a16:creationId xmlns:a16="http://schemas.microsoft.com/office/drawing/2014/main" id="{E2400821-EF35-4711-BD45-EE85915BEC64}"/>
              </a:ext>
            </a:extLst>
          </p:cNvPr>
          <p:cNvSpPr>
            <a:spLocks noGrp="1"/>
          </p:cNvSpPr>
          <p:nvPr>
            <p:ph sz="quarter" idx="11"/>
          </p:nvPr>
        </p:nvSpPr>
        <p:spPr>
          <a:xfrm>
            <a:off x="293187" y="2173206"/>
            <a:ext cx="2476906" cy="1433520"/>
          </a:xfrm>
        </p:spPr>
        <p:txBody>
          <a:bodyPr/>
          <a:lstStyle/>
          <a:p>
            <a:pPr lvl="1" algn="ctr">
              <a:spcBef>
                <a:spcPts val="0"/>
              </a:spcBef>
            </a:pPr>
            <a:r>
              <a:rPr lang="en-GB" altLang="en-US" sz="1150" dirty="0"/>
              <a:t>Minimized downtime and Improving Deployment Frequency</a:t>
            </a:r>
          </a:p>
          <a:p>
            <a:pPr lvl="1" algn="ctr"/>
            <a:r>
              <a:rPr lang="en-GB" altLang="en-US" sz="1050" dirty="0"/>
              <a:t>By having two parallel environments, Blue-Green deployment ensures that software updated can be rolled out without causing service interruptions.</a:t>
            </a:r>
          </a:p>
          <a:p>
            <a:pPr lvl="1" algn="ctr"/>
            <a:r>
              <a:rPr lang="en-GB" altLang="en-US" sz="1050" dirty="0"/>
              <a:t>The switch from blue to green can be executed instantaneously, offering continuous availability of services to users during release cycles.</a:t>
            </a:r>
          </a:p>
        </p:txBody>
      </p:sp>
      <p:sp>
        <p:nvSpPr>
          <p:cNvPr id="4" name="Content Placeholder 2">
            <a:extLst>
              <a:ext uri="{FF2B5EF4-FFF2-40B4-BE49-F238E27FC236}">
                <a16:creationId xmlns:a16="http://schemas.microsoft.com/office/drawing/2014/main" id="{8EC1C604-FB0A-1542-03D3-7F62135FE8A5}"/>
              </a:ext>
            </a:extLst>
          </p:cNvPr>
          <p:cNvSpPr txBox="1">
            <a:spLocks/>
          </p:cNvSpPr>
          <p:nvPr/>
        </p:nvSpPr>
        <p:spPr bwMode="gray">
          <a:xfrm>
            <a:off x="3300285" y="2178086"/>
            <a:ext cx="2690939"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150" dirty="0"/>
              <a:t>Reduced Risk of Deployment Failures</a:t>
            </a:r>
          </a:p>
          <a:p>
            <a:pPr lvl="1" algn="ctr"/>
            <a:r>
              <a:rPr lang="en-GB" altLang="en-US" sz="1050" dirty="0"/>
              <a:t>With Blue-Green deployment, the risk associated with new releases is significantly lowered.</a:t>
            </a:r>
          </a:p>
          <a:p>
            <a:pPr lvl="1" algn="ctr"/>
            <a:r>
              <a:rPr lang="en-GB" altLang="en-US" sz="1050" dirty="0"/>
              <a:t>Teams can test the green environment under real-world conditions before directing production traffic to it, allowing for swift problem detection and resolution without impacting users.</a:t>
            </a:r>
          </a:p>
          <a:p>
            <a:pPr lvl="1" algn="ctr"/>
            <a:endParaRPr lang="en-GB" altLang="en-US" sz="1200" dirty="0"/>
          </a:p>
        </p:txBody>
      </p:sp>
      <p:sp>
        <p:nvSpPr>
          <p:cNvPr id="5" name="Content Placeholder 2">
            <a:extLst>
              <a:ext uri="{FF2B5EF4-FFF2-40B4-BE49-F238E27FC236}">
                <a16:creationId xmlns:a16="http://schemas.microsoft.com/office/drawing/2014/main" id="{8ADF845C-8D36-B71A-F5E9-A2CCC58B8AD3}"/>
              </a:ext>
            </a:extLst>
          </p:cNvPr>
          <p:cNvSpPr txBox="1">
            <a:spLocks/>
          </p:cNvSpPr>
          <p:nvPr/>
        </p:nvSpPr>
        <p:spPr bwMode="gray">
          <a:xfrm>
            <a:off x="6373909" y="2173206"/>
            <a:ext cx="2476906"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200" dirty="0"/>
              <a:t>Easier rollback procedures</a:t>
            </a:r>
          </a:p>
          <a:p>
            <a:pPr lvl="1" algn="ctr"/>
            <a:r>
              <a:rPr lang="en-GB" altLang="en-US" sz="1050" dirty="0"/>
              <a:t>In the event of issues arising post-deployment, reverting services to the previous stable version simply involves switching the traffic back to the blue environment. </a:t>
            </a:r>
          </a:p>
          <a:p>
            <a:pPr lvl="1" algn="ctr"/>
            <a:r>
              <a:rPr lang="en-GB" altLang="en-US" sz="1050" dirty="0"/>
              <a:t>This instantaneous rollback capability minimizes the complexity and risk associated with fixing deployment issues.</a:t>
            </a:r>
          </a:p>
        </p:txBody>
      </p:sp>
      <p:grpSp>
        <p:nvGrpSpPr>
          <p:cNvPr id="1035" name="Group 1034">
            <a:extLst>
              <a:ext uri="{FF2B5EF4-FFF2-40B4-BE49-F238E27FC236}">
                <a16:creationId xmlns:a16="http://schemas.microsoft.com/office/drawing/2014/main" id="{7C84CA67-5226-4476-A2BB-BFD67D0C7E44}"/>
              </a:ext>
            </a:extLst>
          </p:cNvPr>
          <p:cNvGrpSpPr/>
          <p:nvPr/>
        </p:nvGrpSpPr>
        <p:grpSpPr>
          <a:xfrm>
            <a:off x="1171450" y="1469599"/>
            <a:ext cx="720395" cy="566727"/>
            <a:chOff x="1171450" y="1469599"/>
            <a:chExt cx="720395" cy="566727"/>
          </a:xfrm>
        </p:grpSpPr>
        <p:sp>
          <p:nvSpPr>
            <p:cNvPr id="25" name="Freeform: Shape 24">
              <a:extLst>
                <a:ext uri="{FF2B5EF4-FFF2-40B4-BE49-F238E27FC236}">
                  <a16:creationId xmlns:a16="http://schemas.microsoft.com/office/drawing/2014/main" id="{0A11F739-147B-2FCB-56E1-115D987E1081}"/>
                </a:ext>
              </a:extLst>
            </p:cNvPr>
            <p:cNvSpPr/>
            <p:nvPr/>
          </p:nvSpPr>
          <p:spPr>
            <a:xfrm>
              <a:off x="1171450" y="1469599"/>
              <a:ext cx="492975" cy="484208"/>
            </a:xfrm>
            <a:custGeom>
              <a:avLst/>
              <a:gdLst>
                <a:gd name="connsiteX0" fmla="*/ 246488 w 492975"/>
                <a:gd name="connsiteY0" fmla="*/ 445982 h 484208"/>
                <a:gd name="connsiteX1" fmla="*/ 38919 w 492975"/>
                <a:gd name="connsiteY1" fmla="*/ 242104 h 484208"/>
                <a:gd name="connsiteX2" fmla="*/ 246488 w 492975"/>
                <a:gd name="connsiteY2" fmla="*/ 38227 h 484208"/>
                <a:gd name="connsiteX3" fmla="*/ 454056 w 492975"/>
                <a:gd name="connsiteY3" fmla="*/ 242104 h 484208"/>
                <a:gd name="connsiteX4" fmla="*/ 246488 w 492975"/>
                <a:gd name="connsiteY4" fmla="*/ 445982 h 484208"/>
                <a:gd name="connsiteX5" fmla="*/ 246488 w 492975"/>
                <a:gd name="connsiteY5" fmla="*/ 0 h 484208"/>
                <a:gd name="connsiteX6" fmla="*/ 0 w 492975"/>
                <a:gd name="connsiteY6" fmla="*/ 242104 h 484208"/>
                <a:gd name="connsiteX7" fmla="*/ 246488 w 492975"/>
                <a:gd name="connsiteY7" fmla="*/ 484209 h 484208"/>
                <a:gd name="connsiteX8" fmla="*/ 492976 w 492975"/>
                <a:gd name="connsiteY8" fmla="*/ 242104 h 484208"/>
                <a:gd name="connsiteX9" fmla="*/ 246488 w 492975"/>
                <a:gd name="connsiteY9" fmla="*/ 0 h 48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975" h="484208">
                  <a:moveTo>
                    <a:pt x="246488" y="445982"/>
                  </a:moveTo>
                  <a:cubicBezTo>
                    <a:pt x="132325" y="445982"/>
                    <a:pt x="38919" y="354237"/>
                    <a:pt x="38919" y="242104"/>
                  </a:cubicBezTo>
                  <a:cubicBezTo>
                    <a:pt x="38919" y="129972"/>
                    <a:pt x="132325" y="38227"/>
                    <a:pt x="246488" y="38227"/>
                  </a:cubicBezTo>
                  <a:cubicBezTo>
                    <a:pt x="360651" y="38227"/>
                    <a:pt x="454056" y="129972"/>
                    <a:pt x="454056" y="242104"/>
                  </a:cubicBezTo>
                  <a:cubicBezTo>
                    <a:pt x="454056" y="354237"/>
                    <a:pt x="360651" y="445982"/>
                    <a:pt x="246488" y="445982"/>
                  </a:cubicBezTo>
                  <a:close/>
                  <a:moveTo>
                    <a:pt x="246488" y="0"/>
                  </a:moveTo>
                  <a:cubicBezTo>
                    <a:pt x="110271" y="0"/>
                    <a:pt x="0" y="108310"/>
                    <a:pt x="0" y="242104"/>
                  </a:cubicBezTo>
                  <a:cubicBezTo>
                    <a:pt x="0" y="375899"/>
                    <a:pt x="110271" y="484209"/>
                    <a:pt x="246488" y="484209"/>
                  </a:cubicBezTo>
                  <a:cubicBezTo>
                    <a:pt x="382705" y="484209"/>
                    <a:pt x="492976" y="375899"/>
                    <a:pt x="492976" y="242104"/>
                  </a:cubicBezTo>
                  <a:cubicBezTo>
                    <a:pt x="492976" y="108310"/>
                    <a:pt x="382705" y="0"/>
                    <a:pt x="246488" y="0"/>
                  </a:cubicBezTo>
                  <a:close/>
                </a:path>
              </a:pathLst>
            </a:custGeom>
            <a:gradFill>
              <a:gsLst>
                <a:gs pos="39000">
                  <a:srgbClr val="315C00"/>
                </a:gs>
                <a:gs pos="51000">
                  <a:srgbClr val="FFC000"/>
                </a:gs>
                <a:gs pos="65000">
                  <a:srgbClr val="005DBF"/>
                </a:gs>
              </a:gsLst>
              <a:lin ang="16200000" scaled="0"/>
            </a:gradFill>
            <a:ln w="6449"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33C9EB47-2A56-831C-FC29-0615A45AA4A8}"/>
                </a:ext>
              </a:extLst>
            </p:cNvPr>
            <p:cNvSpPr/>
            <p:nvPr/>
          </p:nvSpPr>
          <p:spPr>
            <a:xfrm>
              <a:off x="1404964" y="1584280"/>
              <a:ext cx="113514" cy="226176"/>
            </a:xfrm>
            <a:custGeom>
              <a:avLst/>
              <a:gdLst>
                <a:gd name="connsiteX0" fmla="*/ 25946 w 113514"/>
                <a:gd name="connsiteY0" fmla="*/ 0 h 226176"/>
                <a:gd name="connsiteX1" fmla="*/ 0 w 113514"/>
                <a:gd name="connsiteY1" fmla="*/ 0 h 226176"/>
                <a:gd name="connsiteX2" fmla="*/ 0 w 113514"/>
                <a:gd name="connsiteY2" fmla="*/ 127423 h 226176"/>
                <a:gd name="connsiteX3" fmla="*/ 3892 w 113514"/>
                <a:gd name="connsiteY3" fmla="*/ 136343 h 226176"/>
                <a:gd name="connsiteX4" fmla="*/ 95352 w 113514"/>
                <a:gd name="connsiteY4" fmla="*/ 226176 h 226176"/>
                <a:gd name="connsiteX5" fmla="*/ 113514 w 113514"/>
                <a:gd name="connsiteY5" fmla="*/ 208337 h 226176"/>
                <a:gd name="connsiteX6" fmla="*/ 25946 w 113514"/>
                <a:gd name="connsiteY6" fmla="*/ 122326 h 226176"/>
                <a:gd name="connsiteX7" fmla="*/ 25946 w 113514"/>
                <a:gd name="connsiteY7" fmla="*/ 0 h 22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14" h="226176">
                  <a:moveTo>
                    <a:pt x="25946" y="0"/>
                  </a:moveTo>
                  <a:lnTo>
                    <a:pt x="0" y="0"/>
                  </a:lnTo>
                  <a:lnTo>
                    <a:pt x="0" y="127423"/>
                  </a:lnTo>
                  <a:cubicBezTo>
                    <a:pt x="0" y="131246"/>
                    <a:pt x="1297" y="134432"/>
                    <a:pt x="3892" y="136343"/>
                  </a:cubicBezTo>
                  <a:lnTo>
                    <a:pt x="95352" y="226176"/>
                  </a:lnTo>
                  <a:lnTo>
                    <a:pt x="113514" y="208337"/>
                  </a:lnTo>
                  <a:lnTo>
                    <a:pt x="25946" y="122326"/>
                  </a:lnTo>
                  <a:lnTo>
                    <a:pt x="25946" y="0"/>
                  </a:lnTo>
                  <a:close/>
                </a:path>
              </a:pathLst>
            </a:custGeom>
            <a:solidFill>
              <a:schemeClr val="accent5">
                <a:lumMod val="50000"/>
              </a:schemeClr>
            </a:solidFill>
            <a:ln w="6449" cap="flat">
              <a:noFill/>
              <a:prstDash val="solid"/>
              <a:miter/>
            </a:ln>
          </p:spPr>
          <p:txBody>
            <a:bodyPr rtlCol="0" anchor="ctr"/>
            <a:lstStyle/>
            <a:p>
              <a:endParaRPr lang="en-GB"/>
            </a:p>
          </p:txBody>
        </p:sp>
        <p:sp>
          <p:nvSpPr>
            <p:cNvPr id="1026" name="Freeform: Shape 1025">
              <a:extLst>
                <a:ext uri="{FF2B5EF4-FFF2-40B4-BE49-F238E27FC236}">
                  <a16:creationId xmlns:a16="http://schemas.microsoft.com/office/drawing/2014/main" id="{4D3BD1CD-6CA9-0914-B246-616909BE76F4}"/>
                </a:ext>
              </a:extLst>
            </p:cNvPr>
            <p:cNvSpPr/>
            <p:nvPr/>
          </p:nvSpPr>
          <p:spPr>
            <a:xfrm>
              <a:off x="1404964" y="1533311"/>
              <a:ext cx="25946" cy="25484"/>
            </a:xfrm>
            <a:custGeom>
              <a:avLst/>
              <a:gdLst>
                <a:gd name="connsiteX0" fmla="*/ 25946 w 25946"/>
                <a:gd name="connsiteY0" fmla="*/ 12742 h 25484"/>
                <a:gd name="connsiteX1" fmla="*/ 12973 w 25946"/>
                <a:gd name="connsiteY1" fmla="*/ 25485 h 25484"/>
                <a:gd name="connsiteX2" fmla="*/ 0 w 25946"/>
                <a:gd name="connsiteY2" fmla="*/ 12742 h 25484"/>
                <a:gd name="connsiteX3" fmla="*/ 12973 w 25946"/>
                <a:gd name="connsiteY3" fmla="*/ 0 h 25484"/>
                <a:gd name="connsiteX4" fmla="*/ 25946 w 25946"/>
                <a:gd name="connsiteY4" fmla="*/ 12742 h 25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46" h="25484">
                  <a:moveTo>
                    <a:pt x="25946" y="12742"/>
                  </a:moveTo>
                  <a:cubicBezTo>
                    <a:pt x="25946" y="19780"/>
                    <a:pt x="20138" y="25485"/>
                    <a:pt x="12973" y="25485"/>
                  </a:cubicBezTo>
                  <a:cubicBezTo>
                    <a:pt x="5808" y="25485"/>
                    <a:pt x="0" y="19780"/>
                    <a:pt x="0" y="12742"/>
                  </a:cubicBezTo>
                  <a:cubicBezTo>
                    <a:pt x="0" y="5705"/>
                    <a:pt x="5808" y="0"/>
                    <a:pt x="12973" y="0"/>
                  </a:cubicBezTo>
                  <a:cubicBezTo>
                    <a:pt x="20138" y="0"/>
                    <a:pt x="25946" y="5705"/>
                    <a:pt x="25946" y="12742"/>
                  </a:cubicBezTo>
                  <a:close/>
                </a:path>
              </a:pathLst>
            </a:custGeom>
            <a:solidFill>
              <a:schemeClr val="accent5">
                <a:lumMod val="50000"/>
              </a:schemeClr>
            </a:solidFill>
            <a:ln w="6449" cap="flat">
              <a:noFill/>
              <a:prstDash val="solid"/>
              <a:miter/>
            </a:ln>
          </p:spPr>
          <p:txBody>
            <a:bodyPr rtlCol="0" anchor="ctr"/>
            <a:lstStyle/>
            <a:p>
              <a:endParaRPr lang="en-GB"/>
            </a:p>
          </p:txBody>
        </p:sp>
        <p:sp>
          <p:nvSpPr>
            <p:cNvPr id="1027" name="Freeform: Shape 1026">
              <a:extLst>
                <a:ext uri="{FF2B5EF4-FFF2-40B4-BE49-F238E27FC236}">
                  <a16:creationId xmlns:a16="http://schemas.microsoft.com/office/drawing/2014/main" id="{1A3C2047-4104-023C-3EBD-A1771C3F297F}"/>
                </a:ext>
              </a:extLst>
            </p:cNvPr>
            <p:cNvSpPr/>
            <p:nvPr/>
          </p:nvSpPr>
          <p:spPr>
            <a:xfrm>
              <a:off x="1404964" y="1864612"/>
              <a:ext cx="25946" cy="25484"/>
            </a:xfrm>
            <a:custGeom>
              <a:avLst/>
              <a:gdLst>
                <a:gd name="connsiteX0" fmla="*/ 25946 w 25946"/>
                <a:gd name="connsiteY0" fmla="*/ 12742 h 25484"/>
                <a:gd name="connsiteX1" fmla="*/ 12973 w 25946"/>
                <a:gd name="connsiteY1" fmla="*/ 25485 h 25484"/>
                <a:gd name="connsiteX2" fmla="*/ 0 w 25946"/>
                <a:gd name="connsiteY2" fmla="*/ 12742 h 25484"/>
                <a:gd name="connsiteX3" fmla="*/ 12973 w 25946"/>
                <a:gd name="connsiteY3" fmla="*/ 0 h 25484"/>
                <a:gd name="connsiteX4" fmla="*/ 25946 w 25946"/>
                <a:gd name="connsiteY4" fmla="*/ 12742 h 25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46" h="25484">
                  <a:moveTo>
                    <a:pt x="25946" y="12742"/>
                  </a:moveTo>
                  <a:cubicBezTo>
                    <a:pt x="25946" y="19780"/>
                    <a:pt x="20138" y="25485"/>
                    <a:pt x="12973" y="25485"/>
                  </a:cubicBezTo>
                  <a:cubicBezTo>
                    <a:pt x="5808" y="25485"/>
                    <a:pt x="0" y="19780"/>
                    <a:pt x="0" y="12742"/>
                  </a:cubicBezTo>
                  <a:cubicBezTo>
                    <a:pt x="0" y="5705"/>
                    <a:pt x="5808" y="0"/>
                    <a:pt x="12973" y="0"/>
                  </a:cubicBezTo>
                  <a:cubicBezTo>
                    <a:pt x="20138" y="0"/>
                    <a:pt x="25946" y="5705"/>
                    <a:pt x="25946" y="12742"/>
                  </a:cubicBezTo>
                  <a:close/>
                </a:path>
              </a:pathLst>
            </a:custGeom>
            <a:solidFill>
              <a:schemeClr val="accent5">
                <a:lumMod val="50000"/>
              </a:schemeClr>
            </a:solidFill>
            <a:ln w="6449" cap="flat">
              <a:noFill/>
              <a:prstDash val="solid"/>
              <a:miter/>
            </a:ln>
          </p:spPr>
          <p:txBody>
            <a:bodyPr rtlCol="0" anchor="ctr"/>
            <a:lstStyle/>
            <a:p>
              <a:endParaRPr lang="en-GB"/>
            </a:p>
          </p:txBody>
        </p:sp>
        <p:sp>
          <p:nvSpPr>
            <p:cNvPr id="1029" name="Freeform: Shape 1028">
              <a:extLst>
                <a:ext uri="{FF2B5EF4-FFF2-40B4-BE49-F238E27FC236}">
                  <a16:creationId xmlns:a16="http://schemas.microsoft.com/office/drawing/2014/main" id="{95A31531-1036-C077-907C-74FBEC2A945C}"/>
                </a:ext>
              </a:extLst>
            </p:cNvPr>
            <p:cNvSpPr/>
            <p:nvPr/>
          </p:nvSpPr>
          <p:spPr>
            <a:xfrm>
              <a:off x="1236315" y="1698961"/>
              <a:ext cx="25946" cy="25484"/>
            </a:xfrm>
            <a:custGeom>
              <a:avLst/>
              <a:gdLst>
                <a:gd name="connsiteX0" fmla="*/ 25946 w 25946"/>
                <a:gd name="connsiteY0" fmla="*/ 12742 h 25484"/>
                <a:gd name="connsiteX1" fmla="*/ 12973 w 25946"/>
                <a:gd name="connsiteY1" fmla="*/ 25485 h 25484"/>
                <a:gd name="connsiteX2" fmla="*/ 0 w 25946"/>
                <a:gd name="connsiteY2" fmla="*/ 12742 h 25484"/>
                <a:gd name="connsiteX3" fmla="*/ 12973 w 25946"/>
                <a:gd name="connsiteY3" fmla="*/ 0 h 25484"/>
                <a:gd name="connsiteX4" fmla="*/ 25946 w 25946"/>
                <a:gd name="connsiteY4" fmla="*/ 12742 h 25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46" h="25484">
                  <a:moveTo>
                    <a:pt x="25946" y="12742"/>
                  </a:moveTo>
                  <a:cubicBezTo>
                    <a:pt x="25946" y="19780"/>
                    <a:pt x="20138" y="25485"/>
                    <a:pt x="12973" y="25485"/>
                  </a:cubicBezTo>
                  <a:cubicBezTo>
                    <a:pt x="5808" y="25485"/>
                    <a:pt x="0" y="19780"/>
                    <a:pt x="0" y="12742"/>
                  </a:cubicBezTo>
                  <a:cubicBezTo>
                    <a:pt x="0" y="5705"/>
                    <a:pt x="5808" y="0"/>
                    <a:pt x="12973" y="0"/>
                  </a:cubicBezTo>
                  <a:cubicBezTo>
                    <a:pt x="20138" y="0"/>
                    <a:pt x="25946" y="5705"/>
                    <a:pt x="25946" y="12742"/>
                  </a:cubicBezTo>
                  <a:close/>
                </a:path>
              </a:pathLst>
            </a:custGeom>
            <a:solidFill>
              <a:schemeClr val="accent5">
                <a:lumMod val="50000"/>
              </a:schemeClr>
            </a:solidFill>
            <a:ln w="6449" cap="flat">
              <a:noFill/>
              <a:prstDash val="solid"/>
              <a:miter/>
            </a:ln>
          </p:spPr>
          <p:txBody>
            <a:bodyPr rtlCol="0" anchor="ctr"/>
            <a:lstStyle/>
            <a:p>
              <a:endParaRPr lang="en-GB"/>
            </a:p>
          </p:txBody>
        </p:sp>
        <p:sp>
          <p:nvSpPr>
            <p:cNvPr id="1034" name="Freeform: Shape 1033">
              <a:extLst>
                <a:ext uri="{FF2B5EF4-FFF2-40B4-BE49-F238E27FC236}">
                  <a16:creationId xmlns:a16="http://schemas.microsoft.com/office/drawing/2014/main" id="{4C09E5FA-E4B4-2A57-F891-C122E3A023F8}"/>
                </a:ext>
              </a:extLst>
            </p:cNvPr>
            <p:cNvSpPr/>
            <p:nvPr/>
          </p:nvSpPr>
          <p:spPr>
            <a:xfrm>
              <a:off x="1573614" y="1698961"/>
              <a:ext cx="25946" cy="25484"/>
            </a:xfrm>
            <a:custGeom>
              <a:avLst/>
              <a:gdLst>
                <a:gd name="connsiteX0" fmla="*/ 25946 w 25946"/>
                <a:gd name="connsiteY0" fmla="*/ 12742 h 25484"/>
                <a:gd name="connsiteX1" fmla="*/ 12973 w 25946"/>
                <a:gd name="connsiteY1" fmla="*/ 25485 h 25484"/>
                <a:gd name="connsiteX2" fmla="*/ 0 w 25946"/>
                <a:gd name="connsiteY2" fmla="*/ 12742 h 25484"/>
                <a:gd name="connsiteX3" fmla="*/ 12973 w 25946"/>
                <a:gd name="connsiteY3" fmla="*/ 0 h 25484"/>
                <a:gd name="connsiteX4" fmla="*/ 25946 w 25946"/>
                <a:gd name="connsiteY4" fmla="*/ 12742 h 25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46" h="25484">
                  <a:moveTo>
                    <a:pt x="25946" y="12742"/>
                  </a:moveTo>
                  <a:cubicBezTo>
                    <a:pt x="25946" y="19780"/>
                    <a:pt x="20138" y="25485"/>
                    <a:pt x="12973" y="25485"/>
                  </a:cubicBezTo>
                  <a:cubicBezTo>
                    <a:pt x="5808" y="25485"/>
                    <a:pt x="0" y="19780"/>
                    <a:pt x="0" y="12742"/>
                  </a:cubicBezTo>
                  <a:cubicBezTo>
                    <a:pt x="0" y="5705"/>
                    <a:pt x="5808" y="0"/>
                    <a:pt x="12973" y="0"/>
                  </a:cubicBezTo>
                  <a:cubicBezTo>
                    <a:pt x="20138" y="0"/>
                    <a:pt x="25946" y="5705"/>
                    <a:pt x="25946" y="12742"/>
                  </a:cubicBezTo>
                  <a:close/>
                </a:path>
              </a:pathLst>
            </a:custGeom>
            <a:solidFill>
              <a:schemeClr val="accent5">
                <a:lumMod val="50000"/>
              </a:schemeClr>
            </a:solidFill>
            <a:ln w="6449" cap="flat">
              <a:noFill/>
              <a:prstDash val="solid"/>
              <a:miter/>
            </a:ln>
          </p:spPr>
          <p:txBody>
            <a:bodyPr rtlCol="0" anchor="ctr"/>
            <a:lstStyle/>
            <a:p>
              <a:endParaRPr lang="en-GB"/>
            </a:p>
          </p:txBody>
        </p:sp>
        <p:sp>
          <p:nvSpPr>
            <p:cNvPr id="23" name="Graphic 9" descr="Arrow: Counter-clockwise curve with solid fill">
              <a:extLst>
                <a:ext uri="{FF2B5EF4-FFF2-40B4-BE49-F238E27FC236}">
                  <a16:creationId xmlns:a16="http://schemas.microsoft.com/office/drawing/2014/main" id="{9E5A497B-12C9-A819-3C39-C68ED52CE09B}"/>
                </a:ext>
              </a:extLst>
            </p:cNvPr>
            <p:cNvSpPr/>
            <p:nvPr/>
          </p:nvSpPr>
          <p:spPr>
            <a:xfrm rot="5631961">
              <a:off x="1524288" y="1668769"/>
              <a:ext cx="239544" cy="495570"/>
            </a:xfrm>
            <a:custGeom>
              <a:avLst/>
              <a:gdLst>
                <a:gd name="connsiteX0" fmla="*/ 181578 w 239544"/>
                <a:gd name="connsiteY0" fmla="*/ 495570 h 495570"/>
                <a:gd name="connsiteX1" fmla="*/ 63712 w 239544"/>
                <a:gd name="connsiteY1" fmla="*/ 156325 h 495570"/>
                <a:gd name="connsiteX2" fmla="*/ 0 w 239544"/>
                <a:gd name="connsiteY2" fmla="*/ 220542 h 495570"/>
                <a:gd name="connsiteX3" fmla="*/ 0 w 239544"/>
                <a:gd name="connsiteY3" fmla="*/ 0 h 495570"/>
                <a:gd name="connsiteX4" fmla="*/ 216620 w 239544"/>
                <a:gd name="connsiteY4" fmla="*/ 0 h 495570"/>
                <a:gd name="connsiteX5" fmla="*/ 158005 w 239544"/>
                <a:gd name="connsiteY5" fmla="*/ 59676 h 495570"/>
                <a:gd name="connsiteX6" fmla="*/ 181578 w 239544"/>
                <a:gd name="connsiteY6" fmla="*/ 495570 h 49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44" h="495570">
                  <a:moveTo>
                    <a:pt x="181578" y="495570"/>
                  </a:moveTo>
                  <a:cubicBezTo>
                    <a:pt x="181578" y="495570"/>
                    <a:pt x="255484" y="350921"/>
                    <a:pt x="63712" y="156325"/>
                  </a:cubicBezTo>
                  <a:lnTo>
                    <a:pt x="0" y="220542"/>
                  </a:lnTo>
                  <a:lnTo>
                    <a:pt x="0" y="0"/>
                  </a:lnTo>
                  <a:lnTo>
                    <a:pt x="216620" y="0"/>
                  </a:lnTo>
                  <a:lnTo>
                    <a:pt x="158005" y="59676"/>
                  </a:lnTo>
                  <a:cubicBezTo>
                    <a:pt x="158642" y="60325"/>
                    <a:pt x="324292" y="262704"/>
                    <a:pt x="181578" y="495570"/>
                  </a:cubicBezTo>
                  <a:close/>
                </a:path>
              </a:pathLst>
            </a:custGeom>
            <a:gradFill>
              <a:gsLst>
                <a:gs pos="48000">
                  <a:srgbClr val="0070C0"/>
                </a:gs>
                <a:gs pos="51000">
                  <a:srgbClr val="FFC000"/>
                </a:gs>
                <a:gs pos="55000">
                  <a:srgbClr val="315C00"/>
                </a:gs>
              </a:gsLst>
              <a:lin ang="16200000" scaled="0"/>
            </a:gradFill>
            <a:ln w="6350" cap="flat">
              <a:noFill/>
              <a:prstDash val="solid"/>
              <a:miter/>
            </a:ln>
          </p:spPr>
          <p:txBody>
            <a:bodyPr rtlCol="0" anchor="ctr"/>
            <a:lstStyle/>
            <a:p>
              <a:endParaRPr lang="en-GB"/>
            </a:p>
          </p:txBody>
        </p:sp>
      </p:grpSp>
      <p:grpSp>
        <p:nvGrpSpPr>
          <p:cNvPr id="19" name="Group 18">
            <a:extLst>
              <a:ext uri="{FF2B5EF4-FFF2-40B4-BE49-F238E27FC236}">
                <a16:creationId xmlns:a16="http://schemas.microsoft.com/office/drawing/2014/main" id="{2FC065B4-82DB-E5A5-1516-15055C4D49F9}"/>
              </a:ext>
            </a:extLst>
          </p:cNvPr>
          <p:cNvGrpSpPr/>
          <p:nvPr/>
        </p:nvGrpSpPr>
        <p:grpSpPr>
          <a:xfrm>
            <a:off x="4353005" y="1383585"/>
            <a:ext cx="622705" cy="652226"/>
            <a:chOff x="4321881" y="1419203"/>
            <a:chExt cx="539710" cy="592278"/>
          </a:xfrm>
        </p:grpSpPr>
        <p:sp>
          <p:nvSpPr>
            <p:cNvPr id="17" name="Freeform: Shape 16">
              <a:extLst>
                <a:ext uri="{FF2B5EF4-FFF2-40B4-BE49-F238E27FC236}">
                  <a16:creationId xmlns:a16="http://schemas.microsoft.com/office/drawing/2014/main" id="{922FDCA3-6CB7-C9D7-2701-8224620FD87F}"/>
                </a:ext>
              </a:extLst>
            </p:cNvPr>
            <p:cNvSpPr/>
            <p:nvPr/>
          </p:nvSpPr>
          <p:spPr>
            <a:xfrm>
              <a:off x="4321881" y="1419203"/>
              <a:ext cx="539710" cy="592278"/>
            </a:xfrm>
            <a:custGeom>
              <a:avLst/>
              <a:gdLst>
                <a:gd name="connsiteX0" fmla="*/ 512239 w 539710"/>
                <a:gd name="connsiteY0" fmla="*/ 108525 h 592278"/>
                <a:gd name="connsiteX1" fmla="*/ 292405 w 539710"/>
                <a:gd name="connsiteY1" fmla="*/ 9506 h 592278"/>
                <a:gd name="connsiteX2" fmla="*/ 250399 w 539710"/>
                <a:gd name="connsiteY2" fmla="*/ 6658 h 592278"/>
                <a:gd name="connsiteX3" fmla="*/ 247306 w 539710"/>
                <a:gd name="connsiteY3" fmla="*/ 9506 h 592278"/>
                <a:gd name="connsiteX4" fmla="*/ 27472 w 539710"/>
                <a:gd name="connsiteY4" fmla="*/ 108525 h 592278"/>
                <a:gd name="connsiteX5" fmla="*/ 1 w 539710"/>
                <a:gd name="connsiteY5" fmla="*/ 136502 h 592278"/>
                <a:gd name="connsiteX6" fmla="*/ 1 w 539710"/>
                <a:gd name="connsiteY6" fmla="*/ 207090 h 592278"/>
                <a:gd name="connsiteX7" fmla="*/ 253256 w 539710"/>
                <a:gd name="connsiteY7" fmla="*/ 587793 h 592278"/>
                <a:gd name="connsiteX8" fmla="*/ 286455 w 539710"/>
                <a:gd name="connsiteY8" fmla="*/ 587793 h 592278"/>
                <a:gd name="connsiteX9" fmla="*/ 539710 w 539710"/>
                <a:gd name="connsiteY9" fmla="*/ 207090 h 592278"/>
                <a:gd name="connsiteX10" fmla="*/ 539710 w 539710"/>
                <a:gd name="connsiteY10" fmla="*/ 136502 h 592278"/>
                <a:gd name="connsiteX11" fmla="*/ 512239 w 539710"/>
                <a:gd name="connsiteY11" fmla="*/ 108525 h 592278"/>
                <a:gd name="connsiteX12" fmla="*/ 488072 w 539710"/>
                <a:gd name="connsiteY12" fmla="*/ 207090 h 592278"/>
                <a:gd name="connsiteX13" fmla="*/ 276644 w 539710"/>
                <a:gd name="connsiteY13" fmla="*/ 536708 h 592278"/>
                <a:gd name="connsiteX14" fmla="*/ 269859 w 539710"/>
                <a:gd name="connsiteY14" fmla="*/ 541029 h 592278"/>
                <a:gd name="connsiteX15" fmla="*/ 263083 w 539710"/>
                <a:gd name="connsiteY15" fmla="*/ 536708 h 592278"/>
                <a:gd name="connsiteX16" fmla="*/ 51631 w 539710"/>
                <a:gd name="connsiteY16" fmla="*/ 207090 h 592278"/>
                <a:gd name="connsiteX17" fmla="*/ 51631 w 539710"/>
                <a:gd name="connsiteY17" fmla="*/ 154067 h 592278"/>
                <a:gd name="connsiteX18" fmla="*/ 61672 w 539710"/>
                <a:gd name="connsiteY18" fmla="*/ 152604 h 592278"/>
                <a:gd name="connsiteX19" fmla="*/ 261780 w 539710"/>
                <a:gd name="connsiteY19" fmla="*/ 63392 h 592278"/>
                <a:gd name="connsiteX20" fmla="*/ 269852 w 539710"/>
                <a:gd name="connsiteY20" fmla="*/ 56547 h 592278"/>
                <a:gd name="connsiteX21" fmla="*/ 277931 w 539710"/>
                <a:gd name="connsiteY21" fmla="*/ 63392 h 592278"/>
                <a:gd name="connsiteX22" fmla="*/ 478031 w 539710"/>
                <a:gd name="connsiteY22" fmla="*/ 152604 h 592278"/>
                <a:gd name="connsiteX23" fmla="*/ 488072 w 539710"/>
                <a:gd name="connsiteY23" fmla="*/ 154067 h 59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9710" h="592278">
                  <a:moveTo>
                    <a:pt x="512239" y="108525"/>
                  </a:moveTo>
                  <a:cubicBezTo>
                    <a:pt x="427979" y="102346"/>
                    <a:pt x="349409" y="66957"/>
                    <a:pt x="292405" y="9506"/>
                  </a:cubicBezTo>
                  <a:cubicBezTo>
                    <a:pt x="281660" y="-1957"/>
                    <a:pt x="262853" y="-3232"/>
                    <a:pt x="250399" y="6658"/>
                  </a:cubicBezTo>
                  <a:cubicBezTo>
                    <a:pt x="249293" y="7537"/>
                    <a:pt x="248260" y="8488"/>
                    <a:pt x="247306" y="9506"/>
                  </a:cubicBezTo>
                  <a:cubicBezTo>
                    <a:pt x="190302" y="66957"/>
                    <a:pt x="111732" y="102346"/>
                    <a:pt x="27472" y="108525"/>
                  </a:cubicBezTo>
                  <a:cubicBezTo>
                    <a:pt x="11815" y="109875"/>
                    <a:pt x="-117" y="122027"/>
                    <a:pt x="1" y="136502"/>
                  </a:cubicBezTo>
                  <a:lnTo>
                    <a:pt x="1" y="207090"/>
                  </a:lnTo>
                  <a:cubicBezTo>
                    <a:pt x="1" y="360550"/>
                    <a:pt x="106033" y="500927"/>
                    <a:pt x="253256" y="587793"/>
                  </a:cubicBezTo>
                  <a:cubicBezTo>
                    <a:pt x="263368" y="593774"/>
                    <a:pt x="276343" y="593774"/>
                    <a:pt x="286455" y="587793"/>
                  </a:cubicBezTo>
                  <a:cubicBezTo>
                    <a:pt x="433678" y="500906"/>
                    <a:pt x="539710" y="360550"/>
                    <a:pt x="539710" y="207090"/>
                  </a:cubicBezTo>
                  <a:lnTo>
                    <a:pt x="539710" y="136502"/>
                  </a:lnTo>
                  <a:cubicBezTo>
                    <a:pt x="539828" y="122027"/>
                    <a:pt x="527896" y="109875"/>
                    <a:pt x="512239" y="108525"/>
                  </a:cubicBezTo>
                  <a:close/>
                  <a:moveTo>
                    <a:pt x="488072" y="207090"/>
                  </a:moveTo>
                  <a:cubicBezTo>
                    <a:pt x="488072" y="329208"/>
                    <a:pt x="409035" y="452402"/>
                    <a:pt x="276644" y="536708"/>
                  </a:cubicBezTo>
                  <a:lnTo>
                    <a:pt x="269859" y="541029"/>
                  </a:lnTo>
                  <a:lnTo>
                    <a:pt x="263083" y="536708"/>
                  </a:lnTo>
                  <a:cubicBezTo>
                    <a:pt x="130684" y="452394"/>
                    <a:pt x="51631" y="329172"/>
                    <a:pt x="51631" y="207090"/>
                  </a:cubicBezTo>
                  <a:lnTo>
                    <a:pt x="51631" y="154067"/>
                  </a:lnTo>
                  <a:lnTo>
                    <a:pt x="61672" y="152604"/>
                  </a:lnTo>
                  <a:cubicBezTo>
                    <a:pt x="136484" y="141715"/>
                    <a:pt x="206116" y="110672"/>
                    <a:pt x="261780" y="63392"/>
                  </a:cubicBezTo>
                  <a:lnTo>
                    <a:pt x="269852" y="56547"/>
                  </a:lnTo>
                  <a:lnTo>
                    <a:pt x="277931" y="63392"/>
                  </a:lnTo>
                  <a:cubicBezTo>
                    <a:pt x="333592" y="110672"/>
                    <a:pt x="403221" y="141715"/>
                    <a:pt x="478031" y="152604"/>
                  </a:cubicBezTo>
                  <a:lnTo>
                    <a:pt x="488072" y="154067"/>
                  </a:lnTo>
                  <a:close/>
                </a:path>
              </a:pathLst>
            </a:custGeom>
            <a:gradFill>
              <a:gsLst>
                <a:gs pos="0">
                  <a:srgbClr val="315C00"/>
                </a:gs>
                <a:gs pos="51000">
                  <a:srgbClr val="FFC000"/>
                </a:gs>
                <a:gs pos="100000">
                  <a:srgbClr val="005DBF"/>
                </a:gs>
              </a:gsLst>
              <a:lin ang="16200000" scaled="0"/>
            </a:gradFill>
            <a:ln w="7938"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CCAA534-682E-6E1B-F70E-7EFB3CE5B74D}"/>
                </a:ext>
              </a:extLst>
            </p:cNvPr>
            <p:cNvSpPr/>
            <p:nvPr/>
          </p:nvSpPr>
          <p:spPr>
            <a:xfrm>
              <a:off x="4397345" y="1505403"/>
              <a:ext cx="388776" cy="428087"/>
            </a:xfrm>
            <a:custGeom>
              <a:avLst/>
              <a:gdLst>
                <a:gd name="connsiteX0" fmla="*/ 194388 w 388776"/>
                <a:gd name="connsiteY0" fmla="*/ 0 h 428087"/>
                <a:gd name="connsiteX1" fmla="*/ 0 w 388776"/>
                <a:gd name="connsiteY1" fmla="*/ 86463 h 428087"/>
                <a:gd name="connsiteX2" fmla="*/ 0 w 388776"/>
                <a:gd name="connsiteY2" fmla="*/ 120890 h 428087"/>
                <a:gd name="connsiteX3" fmla="*/ 194396 w 388776"/>
                <a:gd name="connsiteY3" fmla="*/ 428088 h 428087"/>
                <a:gd name="connsiteX4" fmla="*/ 388776 w 388776"/>
                <a:gd name="connsiteY4" fmla="*/ 120890 h 428087"/>
                <a:gd name="connsiteX5" fmla="*/ 388776 w 388776"/>
                <a:gd name="connsiteY5" fmla="*/ 86463 h 428087"/>
                <a:gd name="connsiteX6" fmla="*/ 194388 w 388776"/>
                <a:gd name="connsiteY6" fmla="*/ 0 h 428087"/>
                <a:gd name="connsiteX7" fmla="*/ 173987 w 388776"/>
                <a:gd name="connsiteY7" fmla="*/ 285516 h 428087"/>
                <a:gd name="connsiteX8" fmla="*/ 93655 w 388776"/>
                <a:gd name="connsiteY8" fmla="*/ 211565 h 428087"/>
                <a:gd name="connsiteX9" fmla="*/ 120951 w 388776"/>
                <a:gd name="connsiteY9" fmla="*/ 186439 h 428087"/>
                <a:gd name="connsiteX10" fmla="*/ 173987 w 388776"/>
                <a:gd name="connsiteY10" fmla="*/ 235257 h 428087"/>
                <a:gd name="connsiteX11" fmla="*/ 282601 w 388776"/>
                <a:gd name="connsiteY11" fmla="*/ 135281 h 428087"/>
                <a:gd name="connsiteX12" fmla="*/ 309898 w 388776"/>
                <a:gd name="connsiteY12" fmla="*/ 160414 h 42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8776" h="428087">
                  <a:moveTo>
                    <a:pt x="194388" y="0"/>
                  </a:moveTo>
                  <a:cubicBezTo>
                    <a:pt x="139230" y="44404"/>
                    <a:pt x="72071" y="74276"/>
                    <a:pt x="0" y="86463"/>
                  </a:cubicBezTo>
                  <a:lnTo>
                    <a:pt x="0" y="120890"/>
                  </a:lnTo>
                  <a:cubicBezTo>
                    <a:pt x="0" y="233700"/>
                    <a:pt x="72507" y="348038"/>
                    <a:pt x="194396" y="428088"/>
                  </a:cubicBezTo>
                  <a:cubicBezTo>
                    <a:pt x="316269" y="348053"/>
                    <a:pt x="388776" y="233707"/>
                    <a:pt x="388776" y="120890"/>
                  </a:cubicBezTo>
                  <a:lnTo>
                    <a:pt x="388776" y="86463"/>
                  </a:lnTo>
                  <a:cubicBezTo>
                    <a:pt x="316705" y="74276"/>
                    <a:pt x="249546" y="44404"/>
                    <a:pt x="194388" y="0"/>
                  </a:cubicBezTo>
                  <a:close/>
                  <a:moveTo>
                    <a:pt x="173987" y="285516"/>
                  </a:moveTo>
                  <a:lnTo>
                    <a:pt x="93655" y="211565"/>
                  </a:lnTo>
                  <a:lnTo>
                    <a:pt x="120951" y="186439"/>
                  </a:lnTo>
                  <a:lnTo>
                    <a:pt x="173987" y="235257"/>
                  </a:lnTo>
                  <a:lnTo>
                    <a:pt x="282601" y="135281"/>
                  </a:lnTo>
                  <a:lnTo>
                    <a:pt x="309898" y="160414"/>
                  </a:lnTo>
                  <a:close/>
                </a:path>
              </a:pathLst>
            </a:custGeom>
            <a:gradFill>
              <a:gsLst>
                <a:gs pos="39000">
                  <a:srgbClr val="315C00"/>
                </a:gs>
                <a:gs pos="51000">
                  <a:srgbClr val="FFC000"/>
                </a:gs>
                <a:gs pos="65000">
                  <a:srgbClr val="005DBF"/>
                </a:gs>
              </a:gsLst>
              <a:lin ang="16200000" scaled="0"/>
            </a:gradFill>
            <a:ln w="7938" cap="flat">
              <a:noFill/>
              <a:prstDash val="solid"/>
              <a:miter/>
            </a:ln>
          </p:spPr>
          <p:txBody>
            <a:bodyPr rtlCol="0" anchor="ctr"/>
            <a:lstStyle/>
            <a:p>
              <a:endParaRPr lang="en-GB"/>
            </a:p>
          </p:txBody>
        </p:sp>
      </p:grpSp>
      <p:sp>
        <p:nvSpPr>
          <p:cNvPr id="1038" name="Graphic 1036" descr="Boomerang with solid fill">
            <a:extLst>
              <a:ext uri="{FF2B5EF4-FFF2-40B4-BE49-F238E27FC236}">
                <a16:creationId xmlns:a16="http://schemas.microsoft.com/office/drawing/2014/main" id="{B306389E-9631-BF97-84A8-224EA4386C31}"/>
              </a:ext>
            </a:extLst>
          </p:cNvPr>
          <p:cNvSpPr/>
          <p:nvPr/>
        </p:nvSpPr>
        <p:spPr>
          <a:xfrm rot="17629743">
            <a:off x="7244434" y="1431114"/>
            <a:ext cx="507276" cy="691107"/>
          </a:xfrm>
          <a:custGeom>
            <a:avLst/>
            <a:gdLst>
              <a:gd name="connsiteX0" fmla="*/ 495509 w 507276"/>
              <a:gd name="connsiteY0" fmla="*/ 200584 h 691107"/>
              <a:gd name="connsiteX1" fmla="*/ 495509 w 507276"/>
              <a:gd name="connsiteY1" fmla="*/ 200535 h 691107"/>
              <a:gd name="connsiteX2" fmla="*/ 62783 w 507276"/>
              <a:gd name="connsiteY2" fmla="*/ 1290 h 691107"/>
              <a:gd name="connsiteX3" fmla="*/ 1287 w 507276"/>
              <a:gd name="connsiteY3" fmla="*/ 39999 h 691107"/>
              <a:gd name="connsiteX4" fmla="*/ 33775 w 507276"/>
              <a:gd name="connsiteY4" fmla="*/ 99661 h 691107"/>
              <a:gd name="connsiteX5" fmla="*/ 301988 w 507276"/>
              <a:gd name="connsiteY5" fmla="*/ 226792 h 691107"/>
              <a:gd name="connsiteX6" fmla="*/ 353714 w 507276"/>
              <a:gd name="connsiteY6" fmla="*/ 334785 h 691107"/>
              <a:gd name="connsiteX7" fmla="*/ 284516 w 507276"/>
              <a:gd name="connsiteY7" fmla="*/ 623417 h 691107"/>
              <a:gd name="connsiteX8" fmla="*/ 316922 w 507276"/>
              <a:gd name="connsiteY8" fmla="*/ 688442 h 691107"/>
              <a:gd name="connsiteX9" fmla="*/ 379273 w 507276"/>
              <a:gd name="connsiteY9" fmla="*/ 662516 h 691107"/>
              <a:gd name="connsiteX10" fmla="*/ 495509 w 507276"/>
              <a:gd name="connsiteY10" fmla="*/ 200584 h 691107"/>
              <a:gd name="connsiteX11" fmla="*/ 161243 w 507276"/>
              <a:gd name="connsiteY11" fmla="*/ 125598 h 691107"/>
              <a:gd name="connsiteX12" fmla="*/ 131176 w 507276"/>
              <a:gd name="connsiteY12" fmla="*/ 112116 h 691107"/>
              <a:gd name="connsiteX13" fmla="*/ 153295 w 507276"/>
              <a:gd name="connsiteY13" fmla="*/ 49486 h 691107"/>
              <a:gd name="connsiteX14" fmla="*/ 184939 w 507276"/>
              <a:gd name="connsiteY14" fmla="*/ 58518 h 691107"/>
              <a:gd name="connsiteX15" fmla="*/ 243348 w 507276"/>
              <a:gd name="connsiteY15" fmla="*/ 166026 h 691107"/>
              <a:gd name="connsiteX16" fmla="*/ 213864 w 507276"/>
              <a:gd name="connsiteY16" fmla="*/ 150894 h 691107"/>
              <a:gd name="connsiteX17" fmla="*/ 240409 w 507276"/>
              <a:gd name="connsiteY17" fmla="*/ 75916 h 691107"/>
              <a:gd name="connsiteX18" fmla="*/ 271428 w 507276"/>
              <a:gd name="connsiteY18" fmla="*/ 86688 h 691107"/>
              <a:gd name="connsiteX19" fmla="*/ 397377 w 507276"/>
              <a:gd name="connsiteY19" fmla="*/ 564384 h 691107"/>
              <a:gd name="connsiteX20" fmla="*/ 335117 w 507276"/>
              <a:gd name="connsiteY20" fmla="*/ 542396 h 691107"/>
              <a:gd name="connsiteX21" fmla="*/ 343549 w 507276"/>
              <a:gd name="connsiteY21" fmla="*/ 510547 h 691107"/>
              <a:gd name="connsiteX22" fmla="*/ 410243 w 507276"/>
              <a:gd name="connsiteY22" fmla="*/ 534103 h 691107"/>
              <a:gd name="connsiteX23" fmla="*/ 397377 w 507276"/>
              <a:gd name="connsiteY23" fmla="*/ 564384 h 691107"/>
              <a:gd name="connsiteX24" fmla="*/ 431558 w 507276"/>
              <a:gd name="connsiteY24" fmla="*/ 480054 h 691107"/>
              <a:gd name="connsiteX25" fmla="*/ 356924 w 507276"/>
              <a:gd name="connsiteY25" fmla="*/ 453690 h 691107"/>
              <a:gd name="connsiteX26" fmla="*/ 363690 w 507276"/>
              <a:gd name="connsiteY26" fmla="*/ 421250 h 691107"/>
              <a:gd name="connsiteX27" fmla="*/ 442691 w 507276"/>
              <a:gd name="connsiteY27" fmla="*/ 449166 h 691107"/>
              <a:gd name="connsiteX28" fmla="*/ 431558 w 507276"/>
              <a:gd name="connsiteY28" fmla="*/ 480054 h 691107"/>
              <a:gd name="connsiteX29" fmla="*/ 478629 w 507276"/>
              <a:gd name="connsiteY29" fmla="*/ 313052 h 691107"/>
              <a:gd name="connsiteX30" fmla="*/ 399758 w 507276"/>
              <a:gd name="connsiteY30" fmla="*/ 144523 h 691107"/>
              <a:gd name="connsiteX31" fmla="*/ 428298 w 507276"/>
              <a:gd name="connsiteY31" fmla="*/ 163120 h 691107"/>
              <a:gd name="connsiteX32" fmla="*/ 482332 w 507276"/>
              <a:gd name="connsiteY32" fmla="*/ 279044 h 691107"/>
              <a:gd name="connsiteX33" fmla="*/ 478629 w 507276"/>
              <a:gd name="connsiteY33" fmla="*/ 313052 h 69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07276" h="691107">
                <a:moveTo>
                  <a:pt x="495509" y="200584"/>
                </a:moveTo>
                <a:lnTo>
                  <a:pt x="495509" y="200535"/>
                </a:lnTo>
                <a:cubicBezTo>
                  <a:pt x="446977" y="99184"/>
                  <a:pt x="176720" y="27433"/>
                  <a:pt x="62783" y="1290"/>
                </a:cubicBezTo>
                <a:cubicBezTo>
                  <a:pt x="35112" y="-5002"/>
                  <a:pt x="7579" y="12328"/>
                  <a:pt x="1287" y="39999"/>
                </a:cubicBezTo>
                <a:cubicBezTo>
                  <a:pt x="-4452" y="65230"/>
                  <a:pt x="9468" y="90791"/>
                  <a:pt x="33775" y="99661"/>
                </a:cubicBezTo>
                <a:cubicBezTo>
                  <a:pt x="126787" y="133967"/>
                  <a:pt x="216547" y="176513"/>
                  <a:pt x="301988" y="226792"/>
                </a:cubicBezTo>
                <a:cubicBezTo>
                  <a:pt x="339466" y="249032"/>
                  <a:pt x="359876" y="291643"/>
                  <a:pt x="353714" y="334785"/>
                </a:cubicBezTo>
                <a:cubicBezTo>
                  <a:pt x="339281" y="432863"/>
                  <a:pt x="316123" y="529457"/>
                  <a:pt x="284516" y="623417"/>
                </a:cubicBezTo>
                <a:cubicBezTo>
                  <a:pt x="275508" y="650322"/>
                  <a:pt x="290017" y="679435"/>
                  <a:pt x="316922" y="688442"/>
                </a:cubicBezTo>
                <a:cubicBezTo>
                  <a:pt x="341264" y="696592"/>
                  <a:pt x="367886" y="685522"/>
                  <a:pt x="379273" y="662516"/>
                </a:cubicBezTo>
                <a:cubicBezTo>
                  <a:pt x="430367" y="557388"/>
                  <a:pt x="543968" y="301976"/>
                  <a:pt x="495509" y="200584"/>
                </a:cubicBezTo>
                <a:close/>
                <a:moveTo>
                  <a:pt x="161243" y="125598"/>
                </a:moveTo>
                <a:cubicBezTo>
                  <a:pt x="151505" y="121115"/>
                  <a:pt x="141483" y="116621"/>
                  <a:pt x="131176" y="112116"/>
                </a:cubicBezTo>
                <a:lnTo>
                  <a:pt x="153295" y="49486"/>
                </a:lnTo>
                <a:cubicBezTo>
                  <a:pt x="164068" y="52464"/>
                  <a:pt x="174616" y="55474"/>
                  <a:pt x="184939" y="58518"/>
                </a:cubicBezTo>
                <a:close/>
                <a:moveTo>
                  <a:pt x="243348" y="166026"/>
                </a:moveTo>
                <a:cubicBezTo>
                  <a:pt x="234128" y="161182"/>
                  <a:pt x="224341" y="156174"/>
                  <a:pt x="213864" y="150894"/>
                </a:cubicBezTo>
                <a:lnTo>
                  <a:pt x="240409" y="75916"/>
                </a:lnTo>
                <a:cubicBezTo>
                  <a:pt x="251055" y="79468"/>
                  <a:pt x="261395" y="83059"/>
                  <a:pt x="271428" y="86688"/>
                </a:cubicBezTo>
                <a:close/>
                <a:moveTo>
                  <a:pt x="397377" y="564384"/>
                </a:moveTo>
                <a:lnTo>
                  <a:pt x="335117" y="542396"/>
                </a:lnTo>
                <a:cubicBezTo>
                  <a:pt x="338081" y="531575"/>
                  <a:pt x="340922" y="520917"/>
                  <a:pt x="343549" y="510547"/>
                </a:cubicBezTo>
                <a:lnTo>
                  <a:pt x="410243" y="534103"/>
                </a:lnTo>
                <a:cubicBezTo>
                  <a:pt x="406122" y="544038"/>
                  <a:pt x="401833" y="554131"/>
                  <a:pt x="397377" y="564384"/>
                </a:cubicBezTo>
                <a:close/>
                <a:moveTo>
                  <a:pt x="431558" y="480054"/>
                </a:moveTo>
                <a:lnTo>
                  <a:pt x="356924" y="453690"/>
                </a:lnTo>
                <a:cubicBezTo>
                  <a:pt x="359420" y="442277"/>
                  <a:pt x="361676" y="431464"/>
                  <a:pt x="363690" y="421250"/>
                </a:cubicBezTo>
                <a:lnTo>
                  <a:pt x="442691" y="449166"/>
                </a:lnTo>
                <a:cubicBezTo>
                  <a:pt x="439204" y="459232"/>
                  <a:pt x="435493" y="469528"/>
                  <a:pt x="431558" y="480054"/>
                </a:cubicBezTo>
                <a:close/>
                <a:moveTo>
                  <a:pt x="478629" y="313052"/>
                </a:moveTo>
                <a:cubicBezTo>
                  <a:pt x="411510" y="286996"/>
                  <a:pt x="376764" y="212751"/>
                  <a:pt x="399758" y="144523"/>
                </a:cubicBezTo>
                <a:cubicBezTo>
                  <a:pt x="410268" y="150708"/>
                  <a:pt x="419781" y="156907"/>
                  <a:pt x="428298" y="163120"/>
                </a:cubicBezTo>
                <a:cubicBezTo>
                  <a:pt x="417125" y="209628"/>
                  <a:pt x="439529" y="257693"/>
                  <a:pt x="482332" y="279044"/>
                </a:cubicBezTo>
                <a:cubicBezTo>
                  <a:pt x="481724" y="289613"/>
                  <a:pt x="480490" y="300949"/>
                  <a:pt x="478629" y="313052"/>
                </a:cubicBezTo>
                <a:close/>
              </a:path>
            </a:pathLst>
          </a:custGeom>
          <a:gradFill>
            <a:gsLst>
              <a:gs pos="41000">
                <a:srgbClr val="315C00"/>
              </a:gs>
              <a:gs pos="65000">
                <a:srgbClr val="FFC000"/>
              </a:gs>
              <a:gs pos="81000">
                <a:srgbClr val="005DBF"/>
              </a:gs>
            </a:gsLst>
            <a:lin ang="16200000" scaled="0"/>
          </a:gradFill>
          <a:ln w="8136" cap="flat">
            <a:noFill/>
            <a:prstDash val="solid"/>
            <a:miter/>
          </a:ln>
        </p:spPr>
        <p:txBody>
          <a:bodyPr rtlCol="0" anchor="ctr"/>
          <a:lstStyle/>
          <a:p>
            <a:endParaRPr lang="en-GB"/>
          </a:p>
        </p:txBody>
      </p:sp>
    </p:spTree>
    <p:extLst>
      <p:ext uri="{BB962C8B-B14F-4D97-AF65-F5344CB8AC3E}">
        <p14:creationId xmlns:p14="http://schemas.microsoft.com/office/powerpoint/2010/main" val="2732369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05" y="281896"/>
            <a:ext cx="7318689" cy="461593"/>
          </a:xfrm>
        </p:spPr>
        <p:txBody>
          <a:bodyPr/>
          <a:lstStyle/>
          <a:p>
            <a:r>
              <a:rPr lang="en-GB" altLang="en-US" dirty="0"/>
              <a:t>Implementation Steps for Blue-Green Deployment</a:t>
            </a:r>
            <a:endParaRPr lang="en-GB" dirty="0"/>
          </a:p>
        </p:txBody>
      </p:sp>
      <p:sp>
        <p:nvSpPr>
          <p:cNvPr id="6" name="SPO_SUBTITLE_8">
            <a:extLst>
              <a:ext uri="{FF2B5EF4-FFF2-40B4-BE49-F238E27FC236}">
                <a16:creationId xmlns:a16="http://schemas.microsoft.com/office/drawing/2014/main" id="{523946C9-B229-43B1-9760-2859C0ECDE80}"/>
              </a:ext>
            </a:extLst>
          </p:cNvPr>
          <p:cNvSpPr txBox="1"/>
          <p:nvPr/>
        </p:nvSpPr>
        <p:spPr>
          <a:xfrm>
            <a:off x="366306" y="738345"/>
            <a:ext cx="8208000" cy="248400"/>
          </a:xfrm>
          <a:prstGeom prst="rect">
            <a:avLst/>
          </a:prstGeom>
          <a:noFill/>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a:lnSpc>
                <a:spcPct val="90000"/>
              </a:lnSpc>
            </a:pPr>
            <a:r>
              <a:rPr lang="en-GB" sz="1800" dirty="0">
                <a:solidFill>
                  <a:schemeClr val="tx2"/>
                </a:solidFill>
                <a:latin typeface="RN House Sans Regular" panose="020B0504020203020204" pitchFamily="34" charset="0"/>
                <a:cs typeface="Arial" panose="020B0604020202020204" pitchFamily="34" charset="0"/>
              </a:rPr>
              <a:t>Setting up environments, Routing traffic, Monitoring processes</a:t>
            </a:r>
          </a:p>
        </p:txBody>
      </p:sp>
      <p:sp>
        <p:nvSpPr>
          <p:cNvPr id="7" name="Content Placeholder 2">
            <a:extLst>
              <a:ext uri="{FF2B5EF4-FFF2-40B4-BE49-F238E27FC236}">
                <a16:creationId xmlns:a16="http://schemas.microsoft.com/office/drawing/2014/main" id="{E2400821-EF35-4711-BD45-EE85915BEC64}"/>
              </a:ext>
            </a:extLst>
          </p:cNvPr>
          <p:cNvSpPr>
            <a:spLocks noGrp="1"/>
          </p:cNvSpPr>
          <p:nvPr>
            <p:ph sz="quarter" idx="11"/>
          </p:nvPr>
        </p:nvSpPr>
        <p:spPr>
          <a:xfrm>
            <a:off x="293187" y="2173206"/>
            <a:ext cx="2476906" cy="1433520"/>
          </a:xfrm>
        </p:spPr>
        <p:txBody>
          <a:bodyPr/>
          <a:lstStyle/>
          <a:p>
            <a:pPr lvl="1" algn="ctr">
              <a:spcBef>
                <a:spcPts val="0"/>
              </a:spcBef>
            </a:pPr>
            <a:r>
              <a:rPr lang="en-GB" altLang="en-US" sz="1150" dirty="0"/>
              <a:t>Setting up two identical environments</a:t>
            </a:r>
          </a:p>
          <a:p>
            <a:pPr lvl="1" algn="ctr"/>
            <a:r>
              <a:rPr lang="en-GB" altLang="en-US" sz="1050" dirty="0"/>
              <a:t>To effectively utilize Blue-Green deployment, organisations must invest in two separate but identical environments (Blue and Green).</a:t>
            </a:r>
          </a:p>
          <a:p>
            <a:pPr lvl="1" algn="ctr"/>
            <a:r>
              <a:rPr lang="en-GB" altLang="en-US" sz="1050" dirty="0"/>
              <a:t>These environments share all configurations and databases, ensuring that the new version of the application in the green environment mimics the blue one prior to switching.</a:t>
            </a:r>
          </a:p>
        </p:txBody>
      </p:sp>
      <p:sp>
        <p:nvSpPr>
          <p:cNvPr id="4" name="Content Placeholder 2">
            <a:extLst>
              <a:ext uri="{FF2B5EF4-FFF2-40B4-BE49-F238E27FC236}">
                <a16:creationId xmlns:a16="http://schemas.microsoft.com/office/drawing/2014/main" id="{8EC1C604-FB0A-1542-03D3-7F62135FE8A5}"/>
              </a:ext>
            </a:extLst>
          </p:cNvPr>
          <p:cNvSpPr txBox="1">
            <a:spLocks/>
          </p:cNvSpPr>
          <p:nvPr/>
        </p:nvSpPr>
        <p:spPr bwMode="gray">
          <a:xfrm>
            <a:off x="3300285" y="2178086"/>
            <a:ext cx="2690939"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150" dirty="0"/>
              <a:t>Routing traffic between environments</a:t>
            </a:r>
          </a:p>
          <a:p>
            <a:pPr lvl="1" algn="ctr"/>
            <a:r>
              <a:rPr lang="en-GB" altLang="en-US" sz="1050" dirty="0"/>
              <a:t>Routing traffic efficiently is critical in Blue-Green deployments. </a:t>
            </a:r>
          </a:p>
          <a:p>
            <a:pPr lvl="1" algn="ctr"/>
            <a:r>
              <a:rPr lang="en-GB" altLang="en-US" sz="1050" dirty="0"/>
              <a:t>Utilizing the load balancers, and Feature flags organisations can control traffic flow, directing users/transactions to the green environment once it’s validated, thereby ensuring a seamless transition without user-visible service interruptions.</a:t>
            </a:r>
          </a:p>
          <a:p>
            <a:pPr lvl="1" algn="ctr"/>
            <a:endParaRPr lang="en-GB" altLang="en-US" sz="1200" dirty="0"/>
          </a:p>
        </p:txBody>
      </p:sp>
      <p:sp>
        <p:nvSpPr>
          <p:cNvPr id="5" name="Content Placeholder 2">
            <a:extLst>
              <a:ext uri="{FF2B5EF4-FFF2-40B4-BE49-F238E27FC236}">
                <a16:creationId xmlns:a16="http://schemas.microsoft.com/office/drawing/2014/main" id="{8ADF845C-8D36-B71A-F5E9-A2CCC58B8AD3}"/>
              </a:ext>
            </a:extLst>
          </p:cNvPr>
          <p:cNvSpPr txBox="1">
            <a:spLocks/>
          </p:cNvSpPr>
          <p:nvPr/>
        </p:nvSpPr>
        <p:spPr bwMode="gray">
          <a:xfrm>
            <a:off x="6373909" y="2173206"/>
            <a:ext cx="2476906"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200" dirty="0"/>
              <a:t>Monitoring and validation processes</a:t>
            </a:r>
          </a:p>
          <a:p>
            <a:pPr lvl="1" algn="ctr"/>
            <a:r>
              <a:rPr lang="en-GB" altLang="en-US" sz="1050" dirty="0"/>
              <a:t>Active monitoring of both environments is necessary to ensure the green deployment is functioning correctly before fully transitioning traffic.</a:t>
            </a:r>
          </a:p>
          <a:p>
            <a:pPr lvl="1" algn="ctr"/>
            <a:r>
              <a:rPr lang="en-GB" altLang="en-US" sz="1050" dirty="0"/>
              <a:t> Continuous integration and testing mechanisms play a crucial role in validating application integrity and performance after deployment.</a:t>
            </a:r>
          </a:p>
        </p:txBody>
      </p:sp>
      <p:sp>
        <p:nvSpPr>
          <p:cNvPr id="1039" name="Content Placeholder 2">
            <a:extLst>
              <a:ext uri="{FF2B5EF4-FFF2-40B4-BE49-F238E27FC236}">
                <a16:creationId xmlns:a16="http://schemas.microsoft.com/office/drawing/2014/main" id="{D04840C1-094D-ED87-8812-043832CD5912}"/>
              </a:ext>
            </a:extLst>
          </p:cNvPr>
          <p:cNvSpPr txBox="1">
            <a:spLocks/>
          </p:cNvSpPr>
          <p:nvPr/>
        </p:nvSpPr>
        <p:spPr bwMode="gray">
          <a:xfrm>
            <a:off x="266662" y="4505694"/>
            <a:ext cx="8584153" cy="35591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r>
              <a:rPr lang="en-GB" altLang="en-US" sz="900" i="1" dirty="0"/>
              <a:t>Routing traffic/ transactions needs application switches – More details on of how to implement these switches can be found at </a:t>
            </a:r>
            <a:r>
              <a:rPr lang="en-GB" altLang="en-US" sz="1150" i="1" dirty="0">
                <a:hlinkClick r:id="rId3"/>
              </a:rPr>
              <a:t>Developer portal</a:t>
            </a:r>
            <a:r>
              <a:rPr lang="en-GB" altLang="en-US" sz="1150" i="1" dirty="0"/>
              <a:t>.</a:t>
            </a:r>
          </a:p>
          <a:p>
            <a:pPr lvl="1" algn="ctr"/>
            <a:endParaRPr lang="en-GB" altLang="en-US" sz="1200" dirty="0"/>
          </a:p>
        </p:txBody>
      </p:sp>
      <p:grpSp>
        <p:nvGrpSpPr>
          <p:cNvPr id="20" name="Group 19">
            <a:extLst>
              <a:ext uri="{FF2B5EF4-FFF2-40B4-BE49-F238E27FC236}">
                <a16:creationId xmlns:a16="http://schemas.microsoft.com/office/drawing/2014/main" id="{02FD5821-A977-E53A-9529-45569959E66F}"/>
              </a:ext>
            </a:extLst>
          </p:cNvPr>
          <p:cNvGrpSpPr/>
          <p:nvPr/>
        </p:nvGrpSpPr>
        <p:grpSpPr>
          <a:xfrm>
            <a:off x="1046407" y="1470641"/>
            <a:ext cx="547070" cy="455888"/>
            <a:chOff x="1046406" y="1470640"/>
            <a:chExt cx="569819" cy="585649"/>
          </a:xfrm>
        </p:grpSpPr>
        <p:sp>
          <p:nvSpPr>
            <p:cNvPr id="10" name="Freeform: Shape 9">
              <a:extLst>
                <a:ext uri="{FF2B5EF4-FFF2-40B4-BE49-F238E27FC236}">
                  <a16:creationId xmlns:a16="http://schemas.microsoft.com/office/drawing/2014/main" id="{56F5BE75-F863-D9FA-A06F-BDE64A70645A}"/>
                </a:ext>
              </a:extLst>
            </p:cNvPr>
            <p:cNvSpPr/>
            <p:nvPr/>
          </p:nvSpPr>
          <p:spPr>
            <a:xfrm>
              <a:off x="1307573" y="1913834"/>
              <a:ext cx="47485" cy="63313"/>
            </a:xfrm>
            <a:custGeom>
              <a:avLst/>
              <a:gdLst>
                <a:gd name="connsiteX0" fmla="*/ 0 w 47485"/>
                <a:gd name="connsiteY0" fmla="*/ 0 h 63313"/>
                <a:gd name="connsiteX1" fmla="*/ 47485 w 47485"/>
                <a:gd name="connsiteY1" fmla="*/ 0 h 63313"/>
                <a:gd name="connsiteX2" fmla="*/ 47485 w 47485"/>
                <a:gd name="connsiteY2" fmla="*/ 63313 h 63313"/>
                <a:gd name="connsiteX3" fmla="*/ 0 w 47485"/>
                <a:gd name="connsiteY3" fmla="*/ 63313 h 63313"/>
              </a:gdLst>
              <a:ahLst/>
              <a:cxnLst>
                <a:cxn ang="0">
                  <a:pos x="connsiteX0" y="connsiteY0"/>
                </a:cxn>
                <a:cxn ang="0">
                  <a:pos x="connsiteX1" y="connsiteY1"/>
                </a:cxn>
                <a:cxn ang="0">
                  <a:pos x="connsiteX2" y="connsiteY2"/>
                </a:cxn>
                <a:cxn ang="0">
                  <a:pos x="connsiteX3" y="connsiteY3"/>
                </a:cxn>
              </a:cxnLst>
              <a:rect l="l" t="t" r="r" b="b"/>
              <a:pathLst>
                <a:path w="47485" h="63313">
                  <a:moveTo>
                    <a:pt x="0" y="0"/>
                  </a:moveTo>
                  <a:lnTo>
                    <a:pt x="47485" y="0"/>
                  </a:lnTo>
                  <a:lnTo>
                    <a:pt x="47485" y="63313"/>
                  </a:lnTo>
                  <a:lnTo>
                    <a:pt x="0" y="63313"/>
                  </a:lnTo>
                  <a:close/>
                </a:path>
              </a:pathLst>
            </a:custGeom>
            <a:gradFill>
              <a:gsLst>
                <a:gs pos="45000">
                  <a:srgbClr val="315C00"/>
                </a:gs>
                <a:gs pos="56000">
                  <a:srgbClr val="FFC000"/>
                </a:gs>
                <a:gs pos="69000">
                  <a:srgbClr val="005DBF"/>
                </a:gs>
              </a:gsLst>
              <a:lin ang="16200000" scaled="0"/>
            </a:gradFill>
            <a:ln w="7838"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5B83F0F0-70BE-F74D-EB2B-6D9F4FB7BEB9}"/>
                </a:ext>
              </a:extLst>
            </p:cNvPr>
            <p:cNvSpPr/>
            <p:nvPr/>
          </p:nvSpPr>
          <p:spPr>
            <a:xfrm>
              <a:off x="1307573" y="2008804"/>
              <a:ext cx="47485" cy="47485"/>
            </a:xfrm>
            <a:custGeom>
              <a:avLst/>
              <a:gdLst>
                <a:gd name="connsiteX0" fmla="*/ 0 w 47485"/>
                <a:gd name="connsiteY0" fmla="*/ 0 h 47485"/>
                <a:gd name="connsiteX1" fmla="*/ 47485 w 47485"/>
                <a:gd name="connsiteY1" fmla="*/ 0 h 47485"/>
                <a:gd name="connsiteX2" fmla="*/ 47485 w 47485"/>
                <a:gd name="connsiteY2" fmla="*/ 47485 h 47485"/>
                <a:gd name="connsiteX3" fmla="*/ 0 w 47485"/>
                <a:gd name="connsiteY3" fmla="*/ 47485 h 47485"/>
              </a:gdLst>
              <a:ahLst/>
              <a:cxnLst>
                <a:cxn ang="0">
                  <a:pos x="connsiteX0" y="connsiteY0"/>
                </a:cxn>
                <a:cxn ang="0">
                  <a:pos x="connsiteX1" y="connsiteY1"/>
                </a:cxn>
                <a:cxn ang="0">
                  <a:pos x="connsiteX2" y="connsiteY2"/>
                </a:cxn>
                <a:cxn ang="0">
                  <a:pos x="connsiteX3" y="connsiteY3"/>
                </a:cxn>
              </a:cxnLst>
              <a:rect l="l" t="t" r="r" b="b"/>
              <a:pathLst>
                <a:path w="47485" h="47485">
                  <a:moveTo>
                    <a:pt x="0" y="0"/>
                  </a:moveTo>
                  <a:lnTo>
                    <a:pt x="47485" y="0"/>
                  </a:lnTo>
                  <a:lnTo>
                    <a:pt x="47485" y="47485"/>
                  </a:lnTo>
                  <a:lnTo>
                    <a:pt x="0" y="47485"/>
                  </a:lnTo>
                  <a:close/>
                </a:path>
              </a:pathLst>
            </a:custGeom>
            <a:gradFill>
              <a:gsLst>
                <a:gs pos="45000">
                  <a:srgbClr val="315C00"/>
                </a:gs>
                <a:gs pos="56000">
                  <a:srgbClr val="FFC000"/>
                </a:gs>
                <a:gs pos="69000">
                  <a:srgbClr val="005DBF"/>
                </a:gs>
              </a:gsLst>
              <a:lin ang="16200000" scaled="0"/>
            </a:gradFill>
            <a:ln w="7838"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75DAE741-46F1-0968-CFF0-B75F96F3E31C}"/>
                </a:ext>
              </a:extLst>
            </p:cNvPr>
            <p:cNvSpPr/>
            <p:nvPr/>
          </p:nvSpPr>
          <p:spPr>
            <a:xfrm>
              <a:off x="1386715" y="2008804"/>
              <a:ext cx="229510" cy="47485"/>
            </a:xfrm>
            <a:custGeom>
              <a:avLst/>
              <a:gdLst>
                <a:gd name="connsiteX0" fmla="*/ 0 w 229510"/>
                <a:gd name="connsiteY0" fmla="*/ 0 h 47485"/>
                <a:gd name="connsiteX1" fmla="*/ 229511 w 229510"/>
                <a:gd name="connsiteY1" fmla="*/ 0 h 47485"/>
                <a:gd name="connsiteX2" fmla="*/ 229511 w 229510"/>
                <a:gd name="connsiteY2" fmla="*/ 47485 h 47485"/>
                <a:gd name="connsiteX3" fmla="*/ 0 w 229510"/>
                <a:gd name="connsiteY3" fmla="*/ 47485 h 47485"/>
              </a:gdLst>
              <a:ahLst/>
              <a:cxnLst>
                <a:cxn ang="0">
                  <a:pos x="connsiteX0" y="connsiteY0"/>
                </a:cxn>
                <a:cxn ang="0">
                  <a:pos x="connsiteX1" y="connsiteY1"/>
                </a:cxn>
                <a:cxn ang="0">
                  <a:pos x="connsiteX2" y="connsiteY2"/>
                </a:cxn>
                <a:cxn ang="0">
                  <a:pos x="connsiteX3" y="connsiteY3"/>
                </a:cxn>
              </a:cxnLst>
              <a:rect l="l" t="t" r="r" b="b"/>
              <a:pathLst>
                <a:path w="229510" h="47485">
                  <a:moveTo>
                    <a:pt x="0" y="0"/>
                  </a:moveTo>
                  <a:lnTo>
                    <a:pt x="229511" y="0"/>
                  </a:lnTo>
                  <a:lnTo>
                    <a:pt x="229511" y="47485"/>
                  </a:lnTo>
                  <a:lnTo>
                    <a:pt x="0" y="47485"/>
                  </a:lnTo>
                  <a:close/>
                </a:path>
              </a:pathLst>
            </a:custGeom>
            <a:gradFill>
              <a:gsLst>
                <a:gs pos="45000">
                  <a:srgbClr val="315C00"/>
                </a:gs>
                <a:gs pos="56000">
                  <a:srgbClr val="FFC000"/>
                </a:gs>
                <a:gs pos="69000">
                  <a:srgbClr val="005DBF"/>
                </a:gs>
              </a:gsLst>
              <a:lin ang="16200000" scaled="0"/>
            </a:gradFill>
            <a:ln w="7838"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A24B647-920A-8E4C-9DFE-1D7F493995FA}"/>
                </a:ext>
              </a:extLst>
            </p:cNvPr>
            <p:cNvSpPr/>
            <p:nvPr/>
          </p:nvSpPr>
          <p:spPr>
            <a:xfrm>
              <a:off x="1046406" y="2008804"/>
              <a:ext cx="229510" cy="47485"/>
            </a:xfrm>
            <a:custGeom>
              <a:avLst/>
              <a:gdLst>
                <a:gd name="connsiteX0" fmla="*/ 0 w 229510"/>
                <a:gd name="connsiteY0" fmla="*/ 0 h 47485"/>
                <a:gd name="connsiteX1" fmla="*/ 229511 w 229510"/>
                <a:gd name="connsiteY1" fmla="*/ 0 h 47485"/>
                <a:gd name="connsiteX2" fmla="*/ 229511 w 229510"/>
                <a:gd name="connsiteY2" fmla="*/ 47485 h 47485"/>
                <a:gd name="connsiteX3" fmla="*/ 0 w 229510"/>
                <a:gd name="connsiteY3" fmla="*/ 47485 h 47485"/>
              </a:gdLst>
              <a:ahLst/>
              <a:cxnLst>
                <a:cxn ang="0">
                  <a:pos x="connsiteX0" y="connsiteY0"/>
                </a:cxn>
                <a:cxn ang="0">
                  <a:pos x="connsiteX1" y="connsiteY1"/>
                </a:cxn>
                <a:cxn ang="0">
                  <a:pos x="connsiteX2" y="connsiteY2"/>
                </a:cxn>
                <a:cxn ang="0">
                  <a:pos x="connsiteX3" y="connsiteY3"/>
                </a:cxn>
              </a:cxnLst>
              <a:rect l="l" t="t" r="r" b="b"/>
              <a:pathLst>
                <a:path w="229510" h="47485">
                  <a:moveTo>
                    <a:pt x="0" y="0"/>
                  </a:moveTo>
                  <a:lnTo>
                    <a:pt x="229511" y="0"/>
                  </a:lnTo>
                  <a:lnTo>
                    <a:pt x="229511" y="47485"/>
                  </a:lnTo>
                  <a:lnTo>
                    <a:pt x="0" y="47485"/>
                  </a:lnTo>
                  <a:close/>
                </a:path>
              </a:pathLst>
            </a:custGeom>
            <a:gradFill>
              <a:gsLst>
                <a:gs pos="45000">
                  <a:srgbClr val="315C00"/>
                </a:gs>
                <a:gs pos="56000">
                  <a:srgbClr val="FFC000"/>
                </a:gs>
                <a:gs pos="69000">
                  <a:srgbClr val="005DBF"/>
                </a:gs>
              </a:gsLst>
              <a:lin ang="16200000" scaled="0"/>
            </a:gradFill>
            <a:ln w="7838"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1488C5B-C297-2858-FDBD-C216F434DEF6}"/>
                </a:ext>
              </a:extLst>
            </p:cNvPr>
            <p:cNvSpPr/>
            <p:nvPr/>
          </p:nvSpPr>
          <p:spPr>
            <a:xfrm>
              <a:off x="1078062" y="1787207"/>
              <a:ext cx="506506" cy="126626"/>
            </a:xfrm>
            <a:custGeom>
              <a:avLst/>
              <a:gdLst>
                <a:gd name="connsiteX0" fmla="*/ 478174 w 506506"/>
                <a:gd name="connsiteY0" fmla="*/ 0 h 126626"/>
                <a:gd name="connsiteX1" fmla="*/ 28333 w 506506"/>
                <a:gd name="connsiteY1" fmla="*/ 0 h 126626"/>
                <a:gd name="connsiteX2" fmla="*/ 0 w 506506"/>
                <a:gd name="connsiteY2" fmla="*/ 28333 h 126626"/>
                <a:gd name="connsiteX3" fmla="*/ 0 w 506506"/>
                <a:gd name="connsiteY3" fmla="*/ 98294 h 126626"/>
                <a:gd name="connsiteX4" fmla="*/ 28333 w 506506"/>
                <a:gd name="connsiteY4" fmla="*/ 126627 h 126626"/>
                <a:gd name="connsiteX5" fmla="*/ 478174 w 506506"/>
                <a:gd name="connsiteY5" fmla="*/ 126627 h 126626"/>
                <a:gd name="connsiteX6" fmla="*/ 506507 w 506506"/>
                <a:gd name="connsiteY6" fmla="*/ 98294 h 126626"/>
                <a:gd name="connsiteX7" fmla="*/ 506507 w 506506"/>
                <a:gd name="connsiteY7" fmla="*/ 28333 h 126626"/>
                <a:gd name="connsiteX8" fmla="*/ 478174 w 506506"/>
                <a:gd name="connsiteY8" fmla="*/ 0 h 126626"/>
                <a:gd name="connsiteX9" fmla="*/ 79142 w 506506"/>
                <a:gd name="connsiteY9" fmla="*/ 79142 h 126626"/>
                <a:gd name="connsiteX10" fmla="*/ 63313 w 506506"/>
                <a:gd name="connsiteY10" fmla="*/ 63313 h 126626"/>
                <a:gd name="connsiteX11" fmla="*/ 79142 w 506506"/>
                <a:gd name="connsiteY11" fmla="*/ 47485 h 126626"/>
                <a:gd name="connsiteX12" fmla="*/ 94970 w 506506"/>
                <a:gd name="connsiteY12" fmla="*/ 63313 h 126626"/>
                <a:gd name="connsiteX13" fmla="*/ 79142 w 506506"/>
                <a:gd name="connsiteY13" fmla="*/ 79142 h 126626"/>
                <a:gd name="connsiteX14" fmla="*/ 158283 w 506506"/>
                <a:gd name="connsiteY14" fmla="*/ 79142 h 126626"/>
                <a:gd name="connsiteX15" fmla="*/ 142455 w 506506"/>
                <a:gd name="connsiteY15" fmla="*/ 63313 h 126626"/>
                <a:gd name="connsiteX16" fmla="*/ 158283 w 506506"/>
                <a:gd name="connsiteY16" fmla="*/ 47485 h 126626"/>
                <a:gd name="connsiteX17" fmla="*/ 174112 w 506506"/>
                <a:gd name="connsiteY17" fmla="*/ 63313 h 126626"/>
                <a:gd name="connsiteX18" fmla="*/ 158283 w 506506"/>
                <a:gd name="connsiteY18" fmla="*/ 79142 h 126626"/>
                <a:gd name="connsiteX19" fmla="*/ 237425 w 506506"/>
                <a:gd name="connsiteY19" fmla="*/ 79142 h 126626"/>
                <a:gd name="connsiteX20" fmla="*/ 221597 w 506506"/>
                <a:gd name="connsiteY20" fmla="*/ 63313 h 126626"/>
                <a:gd name="connsiteX21" fmla="*/ 237425 w 506506"/>
                <a:gd name="connsiteY21" fmla="*/ 47485 h 126626"/>
                <a:gd name="connsiteX22" fmla="*/ 253253 w 506506"/>
                <a:gd name="connsiteY22" fmla="*/ 63313 h 126626"/>
                <a:gd name="connsiteX23" fmla="*/ 237425 w 506506"/>
                <a:gd name="connsiteY23" fmla="*/ 79142 h 12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6506" h="126626">
                  <a:moveTo>
                    <a:pt x="478174" y="0"/>
                  </a:moveTo>
                  <a:lnTo>
                    <a:pt x="28333" y="0"/>
                  </a:lnTo>
                  <a:cubicBezTo>
                    <a:pt x="12685" y="0"/>
                    <a:pt x="0" y="12685"/>
                    <a:pt x="0" y="28333"/>
                  </a:cubicBezTo>
                  <a:lnTo>
                    <a:pt x="0" y="98294"/>
                  </a:lnTo>
                  <a:cubicBezTo>
                    <a:pt x="0" y="113942"/>
                    <a:pt x="12685" y="126627"/>
                    <a:pt x="28333" y="126627"/>
                  </a:cubicBezTo>
                  <a:lnTo>
                    <a:pt x="478174" y="126627"/>
                  </a:lnTo>
                  <a:cubicBezTo>
                    <a:pt x="493822" y="126627"/>
                    <a:pt x="506507" y="113942"/>
                    <a:pt x="506507" y="98294"/>
                  </a:cubicBezTo>
                  <a:lnTo>
                    <a:pt x="506507" y="28333"/>
                  </a:lnTo>
                  <a:cubicBezTo>
                    <a:pt x="506507" y="12685"/>
                    <a:pt x="493822" y="0"/>
                    <a:pt x="478174" y="0"/>
                  </a:cubicBezTo>
                  <a:close/>
                  <a:moveTo>
                    <a:pt x="79142" y="79142"/>
                  </a:moveTo>
                  <a:cubicBezTo>
                    <a:pt x="70400" y="79142"/>
                    <a:pt x="63313" y="72055"/>
                    <a:pt x="63313" y="63313"/>
                  </a:cubicBezTo>
                  <a:cubicBezTo>
                    <a:pt x="63313" y="54571"/>
                    <a:pt x="70400" y="47485"/>
                    <a:pt x="79142" y="47485"/>
                  </a:cubicBezTo>
                  <a:cubicBezTo>
                    <a:pt x="87884" y="47485"/>
                    <a:pt x="94970" y="54571"/>
                    <a:pt x="94970" y="63313"/>
                  </a:cubicBezTo>
                  <a:cubicBezTo>
                    <a:pt x="94970" y="72055"/>
                    <a:pt x="87884" y="79142"/>
                    <a:pt x="79142" y="79142"/>
                  </a:cubicBezTo>
                  <a:close/>
                  <a:moveTo>
                    <a:pt x="158283" y="79142"/>
                  </a:moveTo>
                  <a:cubicBezTo>
                    <a:pt x="149541" y="79142"/>
                    <a:pt x="142455" y="72055"/>
                    <a:pt x="142455" y="63313"/>
                  </a:cubicBezTo>
                  <a:cubicBezTo>
                    <a:pt x="142455" y="54571"/>
                    <a:pt x="149541" y="47485"/>
                    <a:pt x="158283" y="47485"/>
                  </a:cubicBezTo>
                  <a:cubicBezTo>
                    <a:pt x="167025" y="47485"/>
                    <a:pt x="174112" y="54571"/>
                    <a:pt x="174112" y="63313"/>
                  </a:cubicBezTo>
                  <a:cubicBezTo>
                    <a:pt x="174112" y="72055"/>
                    <a:pt x="167025" y="79142"/>
                    <a:pt x="158283" y="79142"/>
                  </a:cubicBezTo>
                  <a:close/>
                  <a:moveTo>
                    <a:pt x="237425" y="79142"/>
                  </a:moveTo>
                  <a:cubicBezTo>
                    <a:pt x="228683" y="79142"/>
                    <a:pt x="221597" y="72055"/>
                    <a:pt x="221597" y="63313"/>
                  </a:cubicBezTo>
                  <a:cubicBezTo>
                    <a:pt x="221597" y="54571"/>
                    <a:pt x="228683" y="47485"/>
                    <a:pt x="237425" y="47485"/>
                  </a:cubicBezTo>
                  <a:cubicBezTo>
                    <a:pt x="246167" y="47485"/>
                    <a:pt x="253253" y="54571"/>
                    <a:pt x="253253" y="63313"/>
                  </a:cubicBezTo>
                  <a:cubicBezTo>
                    <a:pt x="253253" y="72055"/>
                    <a:pt x="246167" y="79142"/>
                    <a:pt x="237425" y="79142"/>
                  </a:cubicBezTo>
                  <a:close/>
                </a:path>
              </a:pathLst>
            </a:custGeom>
            <a:gradFill>
              <a:gsLst>
                <a:gs pos="45000">
                  <a:srgbClr val="315C00"/>
                </a:gs>
                <a:gs pos="56000">
                  <a:srgbClr val="FFC000"/>
                </a:gs>
                <a:gs pos="69000">
                  <a:srgbClr val="005DBF"/>
                </a:gs>
              </a:gsLst>
              <a:lin ang="16200000" scaled="0"/>
            </a:gradFill>
            <a:ln w="7838"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6AD66095-C784-5B4C-6137-A0946222DFD8}"/>
                </a:ext>
              </a:extLst>
            </p:cNvPr>
            <p:cNvSpPr/>
            <p:nvPr/>
          </p:nvSpPr>
          <p:spPr>
            <a:xfrm>
              <a:off x="1078062" y="1628924"/>
              <a:ext cx="506506" cy="126626"/>
            </a:xfrm>
            <a:custGeom>
              <a:avLst/>
              <a:gdLst>
                <a:gd name="connsiteX0" fmla="*/ 478174 w 506506"/>
                <a:gd name="connsiteY0" fmla="*/ 0 h 126626"/>
                <a:gd name="connsiteX1" fmla="*/ 28333 w 506506"/>
                <a:gd name="connsiteY1" fmla="*/ 0 h 126626"/>
                <a:gd name="connsiteX2" fmla="*/ 0 w 506506"/>
                <a:gd name="connsiteY2" fmla="*/ 28333 h 126626"/>
                <a:gd name="connsiteX3" fmla="*/ 0 w 506506"/>
                <a:gd name="connsiteY3" fmla="*/ 98294 h 126626"/>
                <a:gd name="connsiteX4" fmla="*/ 28333 w 506506"/>
                <a:gd name="connsiteY4" fmla="*/ 126627 h 126626"/>
                <a:gd name="connsiteX5" fmla="*/ 478174 w 506506"/>
                <a:gd name="connsiteY5" fmla="*/ 126627 h 126626"/>
                <a:gd name="connsiteX6" fmla="*/ 506507 w 506506"/>
                <a:gd name="connsiteY6" fmla="*/ 98294 h 126626"/>
                <a:gd name="connsiteX7" fmla="*/ 506507 w 506506"/>
                <a:gd name="connsiteY7" fmla="*/ 28333 h 126626"/>
                <a:gd name="connsiteX8" fmla="*/ 478174 w 506506"/>
                <a:gd name="connsiteY8" fmla="*/ 0 h 126626"/>
                <a:gd name="connsiteX9" fmla="*/ 79142 w 506506"/>
                <a:gd name="connsiteY9" fmla="*/ 79142 h 126626"/>
                <a:gd name="connsiteX10" fmla="*/ 63313 w 506506"/>
                <a:gd name="connsiteY10" fmla="*/ 63313 h 126626"/>
                <a:gd name="connsiteX11" fmla="*/ 79142 w 506506"/>
                <a:gd name="connsiteY11" fmla="*/ 47485 h 126626"/>
                <a:gd name="connsiteX12" fmla="*/ 94970 w 506506"/>
                <a:gd name="connsiteY12" fmla="*/ 63313 h 126626"/>
                <a:gd name="connsiteX13" fmla="*/ 79142 w 506506"/>
                <a:gd name="connsiteY13" fmla="*/ 79142 h 126626"/>
                <a:gd name="connsiteX14" fmla="*/ 158283 w 506506"/>
                <a:gd name="connsiteY14" fmla="*/ 79142 h 126626"/>
                <a:gd name="connsiteX15" fmla="*/ 142455 w 506506"/>
                <a:gd name="connsiteY15" fmla="*/ 63313 h 126626"/>
                <a:gd name="connsiteX16" fmla="*/ 158283 w 506506"/>
                <a:gd name="connsiteY16" fmla="*/ 47485 h 126626"/>
                <a:gd name="connsiteX17" fmla="*/ 174112 w 506506"/>
                <a:gd name="connsiteY17" fmla="*/ 63313 h 126626"/>
                <a:gd name="connsiteX18" fmla="*/ 158283 w 506506"/>
                <a:gd name="connsiteY18" fmla="*/ 79142 h 126626"/>
                <a:gd name="connsiteX19" fmla="*/ 237425 w 506506"/>
                <a:gd name="connsiteY19" fmla="*/ 79142 h 126626"/>
                <a:gd name="connsiteX20" fmla="*/ 221597 w 506506"/>
                <a:gd name="connsiteY20" fmla="*/ 63313 h 126626"/>
                <a:gd name="connsiteX21" fmla="*/ 237425 w 506506"/>
                <a:gd name="connsiteY21" fmla="*/ 47485 h 126626"/>
                <a:gd name="connsiteX22" fmla="*/ 253253 w 506506"/>
                <a:gd name="connsiteY22" fmla="*/ 63313 h 126626"/>
                <a:gd name="connsiteX23" fmla="*/ 237425 w 506506"/>
                <a:gd name="connsiteY23" fmla="*/ 79142 h 12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6506" h="126626">
                  <a:moveTo>
                    <a:pt x="478174" y="0"/>
                  </a:moveTo>
                  <a:lnTo>
                    <a:pt x="28333" y="0"/>
                  </a:lnTo>
                  <a:cubicBezTo>
                    <a:pt x="12685" y="0"/>
                    <a:pt x="0" y="12685"/>
                    <a:pt x="0" y="28333"/>
                  </a:cubicBezTo>
                  <a:lnTo>
                    <a:pt x="0" y="98294"/>
                  </a:lnTo>
                  <a:cubicBezTo>
                    <a:pt x="0" y="113942"/>
                    <a:pt x="12685" y="126627"/>
                    <a:pt x="28333" y="126627"/>
                  </a:cubicBezTo>
                  <a:lnTo>
                    <a:pt x="478174" y="126627"/>
                  </a:lnTo>
                  <a:cubicBezTo>
                    <a:pt x="493822" y="126627"/>
                    <a:pt x="506507" y="113942"/>
                    <a:pt x="506507" y="98294"/>
                  </a:cubicBezTo>
                  <a:lnTo>
                    <a:pt x="506507" y="28333"/>
                  </a:lnTo>
                  <a:cubicBezTo>
                    <a:pt x="506507" y="12685"/>
                    <a:pt x="493822" y="0"/>
                    <a:pt x="478174" y="0"/>
                  </a:cubicBezTo>
                  <a:close/>
                  <a:moveTo>
                    <a:pt x="79142" y="79142"/>
                  </a:moveTo>
                  <a:cubicBezTo>
                    <a:pt x="70400" y="79142"/>
                    <a:pt x="63313" y="72055"/>
                    <a:pt x="63313" y="63313"/>
                  </a:cubicBezTo>
                  <a:cubicBezTo>
                    <a:pt x="63313" y="54571"/>
                    <a:pt x="70400" y="47485"/>
                    <a:pt x="79142" y="47485"/>
                  </a:cubicBezTo>
                  <a:cubicBezTo>
                    <a:pt x="87884" y="47485"/>
                    <a:pt x="94970" y="54571"/>
                    <a:pt x="94970" y="63313"/>
                  </a:cubicBezTo>
                  <a:cubicBezTo>
                    <a:pt x="94970" y="72055"/>
                    <a:pt x="87884" y="79142"/>
                    <a:pt x="79142" y="79142"/>
                  </a:cubicBezTo>
                  <a:close/>
                  <a:moveTo>
                    <a:pt x="158283" y="79142"/>
                  </a:moveTo>
                  <a:cubicBezTo>
                    <a:pt x="149541" y="79142"/>
                    <a:pt x="142455" y="72055"/>
                    <a:pt x="142455" y="63313"/>
                  </a:cubicBezTo>
                  <a:cubicBezTo>
                    <a:pt x="142455" y="54571"/>
                    <a:pt x="149541" y="47485"/>
                    <a:pt x="158283" y="47485"/>
                  </a:cubicBezTo>
                  <a:cubicBezTo>
                    <a:pt x="167025" y="47485"/>
                    <a:pt x="174112" y="54571"/>
                    <a:pt x="174112" y="63313"/>
                  </a:cubicBezTo>
                  <a:cubicBezTo>
                    <a:pt x="174112" y="72055"/>
                    <a:pt x="167025" y="79142"/>
                    <a:pt x="158283" y="79142"/>
                  </a:cubicBezTo>
                  <a:close/>
                  <a:moveTo>
                    <a:pt x="237425" y="79142"/>
                  </a:moveTo>
                  <a:cubicBezTo>
                    <a:pt x="228683" y="79142"/>
                    <a:pt x="221597" y="72055"/>
                    <a:pt x="221597" y="63313"/>
                  </a:cubicBezTo>
                  <a:cubicBezTo>
                    <a:pt x="221597" y="54571"/>
                    <a:pt x="228683" y="47485"/>
                    <a:pt x="237425" y="47485"/>
                  </a:cubicBezTo>
                  <a:cubicBezTo>
                    <a:pt x="246167" y="47485"/>
                    <a:pt x="253253" y="54571"/>
                    <a:pt x="253253" y="63313"/>
                  </a:cubicBezTo>
                  <a:cubicBezTo>
                    <a:pt x="253253" y="72055"/>
                    <a:pt x="246167" y="79142"/>
                    <a:pt x="237425" y="79142"/>
                  </a:cubicBezTo>
                  <a:close/>
                </a:path>
              </a:pathLst>
            </a:custGeom>
            <a:gradFill>
              <a:gsLst>
                <a:gs pos="45000">
                  <a:srgbClr val="315C00"/>
                </a:gs>
                <a:gs pos="56000">
                  <a:srgbClr val="FFC000"/>
                </a:gs>
                <a:gs pos="69000">
                  <a:srgbClr val="005DBF"/>
                </a:gs>
              </a:gsLst>
              <a:lin ang="16200000" scaled="0"/>
            </a:gradFill>
            <a:ln w="7838"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AC13103B-8E2D-EDDC-305C-EB5ED7B35702}"/>
                </a:ext>
              </a:extLst>
            </p:cNvPr>
            <p:cNvSpPr/>
            <p:nvPr/>
          </p:nvSpPr>
          <p:spPr>
            <a:xfrm>
              <a:off x="1078062" y="1470640"/>
              <a:ext cx="506506" cy="126626"/>
            </a:xfrm>
            <a:custGeom>
              <a:avLst/>
              <a:gdLst>
                <a:gd name="connsiteX0" fmla="*/ 478174 w 506506"/>
                <a:gd name="connsiteY0" fmla="*/ 0 h 126626"/>
                <a:gd name="connsiteX1" fmla="*/ 28333 w 506506"/>
                <a:gd name="connsiteY1" fmla="*/ 0 h 126626"/>
                <a:gd name="connsiteX2" fmla="*/ 0 w 506506"/>
                <a:gd name="connsiteY2" fmla="*/ 28333 h 126626"/>
                <a:gd name="connsiteX3" fmla="*/ 0 w 506506"/>
                <a:gd name="connsiteY3" fmla="*/ 98294 h 126626"/>
                <a:gd name="connsiteX4" fmla="*/ 28333 w 506506"/>
                <a:gd name="connsiteY4" fmla="*/ 126627 h 126626"/>
                <a:gd name="connsiteX5" fmla="*/ 478174 w 506506"/>
                <a:gd name="connsiteY5" fmla="*/ 126627 h 126626"/>
                <a:gd name="connsiteX6" fmla="*/ 506507 w 506506"/>
                <a:gd name="connsiteY6" fmla="*/ 98294 h 126626"/>
                <a:gd name="connsiteX7" fmla="*/ 506507 w 506506"/>
                <a:gd name="connsiteY7" fmla="*/ 28333 h 126626"/>
                <a:gd name="connsiteX8" fmla="*/ 478174 w 506506"/>
                <a:gd name="connsiteY8" fmla="*/ 0 h 126626"/>
                <a:gd name="connsiteX9" fmla="*/ 79142 w 506506"/>
                <a:gd name="connsiteY9" fmla="*/ 79142 h 126626"/>
                <a:gd name="connsiteX10" fmla="*/ 63313 w 506506"/>
                <a:gd name="connsiteY10" fmla="*/ 63313 h 126626"/>
                <a:gd name="connsiteX11" fmla="*/ 79142 w 506506"/>
                <a:gd name="connsiteY11" fmla="*/ 47485 h 126626"/>
                <a:gd name="connsiteX12" fmla="*/ 94970 w 506506"/>
                <a:gd name="connsiteY12" fmla="*/ 63313 h 126626"/>
                <a:gd name="connsiteX13" fmla="*/ 79142 w 506506"/>
                <a:gd name="connsiteY13" fmla="*/ 79142 h 126626"/>
                <a:gd name="connsiteX14" fmla="*/ 158283 w 506506"/>
                <a:gd name="connsiteY14" fmla="*/ 79142 h 126626"/>
                <a:gd name="connsiteX15" fmla="*/ 142455 w 506506"/>
                <a:gd name="connsiteY15" fmla="*/ 63313 h 126626"/>
                <a:gd name="connsiteX16" fmla="*/ 158283 w 506506"/>
                <a:gd name="connsiteY16" fmla="*/ 47485 h 126626"/>
                <a:gd name="connsiteX17" fmla="*/ 174112 w 506506"/>
                <a:gd name="connsiteY17" fmla="*/ 63313 h 126626"/>
                <a:gd name="connsiteX18" fmla="*/ 158283 w 506506"/>
                <a:gd name="connsiteY18" fmla="*/ 79142 h 126626"/>
                <a:gd name="connsiteX19" fmla="*/ 237425 w 506506"/>
                <a:gd name="connsiteY19" fmla="*/ 79142 h 126626"/>
                <a:gd name="connsiteX20" fmla="*/ 221597 w 506506"/>
                <a:gd name="connsiteY20" fmla="*/ 63313 h 126626"/>
                <a:gd name="connsiteX21" fmla="*/ 237425 w 506506"/>
                <a:gd name="connsiteY21" fmla="*/ 47485 h 126626"/>
                <a:gd name="connsiteX22" fmla="*/ 253253 w 506506"/>
                <a:gd name="connsiteY22" fmla="*/ 63313 h 126626"/>
                <a:gd name="connsiteX23" fmla="*/ 237425 w 506506"/>
                <a:gd name="connsiteY23" fmla="*/ 79142 h 12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6506" h="126626">
                  <a:moveTo>
                    <a:pt x="478174" y="0"/>
                  </a:moveTo>
                  <a:lnTo>
                    <a:pt x="28333" y="0"/>
                  </a:lnTo>
                  <a:cubicBezTo>
                    <a:pt x="12685" y="0"/>
                    <a:pt x="0" y="12685"/>
                    <a:pt x="0" y="28333"/>
                  </a:cubicBezTo>
                  <a:lnTo>
                    <a:pt x="0" y="98294"/>
                  </a:lnTo>
                  <a:cubicBezTo>
                    <a:pt x="0" y="113942"/>
                    <a:pt x="12685" y="126627"/>
                    <a:pt x="28333" y="126627"/>
                  </a:cubicBezTo>
                  <a:lnTo>
                    <a:pt x="478174" y="126627"/>
                  </a:lnTo>
                  <a:cubicBezTo>
                    <a:pt x="493822" y="126627"/>
                    <a:pt x="506507" y="113942"/>
                    <a:pt x="506507" y="98294"/>
                  </a:cubicBezTo>
                  <a:lnTo>
                    <a:pt x="506507" y="28333"/>
                  </a:lnTo>
                  <a:cubicBezTo>
                    <a:pt x="506507" y="12685"/>
                    <a:pt x="493822" y="0"/>
                    <a:pt x="478174" y="0"/>
                  </a:cubicBezTo>
                  <a:close/>
                  <a:moveTo>
                    <a:pt x="79142" y="79142"/>
                  </a:moveTo>
                  <a:cubicBezTo>
                    <a:pt x="70400" y="79142"/>
                    <a:pt x="63313" y="72055"/>
                    <a:pt x="63313" y="63313"/>
                  </a:cubicBezTo>
                  <a:cubicBezTo>
                    <a:pt x="63313" y="54571"/>
                    <a:pt x="70400" y="47485"/>
                    <a:pt x="79142" y="47485"/>
                  </a:cubicBezTo>
                  <a:cubicBezTo>
                    <a:pt x="87884" y="47485"/>
                    <a:pt x="94970" y="54571"/>
                    <a:pt x="94970" y="63313"/>
                  </a:cubicBezTo>
                  <a:cubicBezTo>
                    <a:pt x="94970" y="72055"/>
                    <a:pt x="87884" y="79142"/>
                    <a:pt x="79142" y="79142"/>
                  </a:cubicBezTo>
                  <a:close/>
                  <a:moveTo>
                    <a:pt x="158283" y="79142"/>
                  </a:moveTo>
                  <a:cubicBezTo>
                    <a:pt x="149541" y="79142"/>
                    <a:pt x="142455" y="72055"/>
                    <a:pt x="142455" y="63313"/>
                  </a:cubicBezTo>
                  <a:cubicBezTo>
                    <a:pt x="142455" y="54571"/>
                    <a:pt x="149541" y="47485"/>
                    <a:pt x="158283" y="47485"/>
                  </a:cubicBezTo>
                  <a:cubicBezTo>
                    <a:pt x="167025" y="47485"/>
                    <a:pt x="174112" y="54571"/>
                    <a:pt x="174112" y="63313"/>
                  </a:cubicBezTo>
                  <a:cubicBezTo>
                    <a:pt x="174112" y="72055"/>
                    <a:pt x="167025" y="79142"/>
                    <a:pt x="158283" y="79142"/>
                  </a:cubicBezTo>
                  <a:close/>
                  <a:moveTo>
                    <a:pt x="237425" y="79142"/>
                  </a:moveTo>
                  <a:cubicBezTo>
                    <a:pt x="228683" y="79142"/>
                    <a:pt x="221597" y="72055"/>
                    <a:pt x="221597" y="63313"/>
                  </a:cubicBezTo>
                  <a:cubicBezTo>
                    <a:pt x="221597" y="54571"/>
                    <a:pt x="228683" y="47485"/>
                    <a:pt x="237425" y="47485"/>
                  </a:cubicBezTo>
                  <a:cubicBezTo>
                    <a:pt x="246167" y="47485"/>
                    <a:pt x="253253" y="54571"/>
                    <a:pt x="253253" y="63313"/>
                  </a:cubicBezTo>
                  <a:cubicBezTo>
                    <a:pt x="253253" y="72055"/>
                    <a:pt x="246167" y="79142"/>
                    <a:pt x="237425" y="79142"/>
                  </a:cubicBezTo>
                  <a:close/>
                </a:path>
              </a:pathLst>
            </a:custGeom>
            <a:gradFill>
              <a:gsLst>
                <a:gs pos="45000">
                  <a:srgbClr val="315C00"/>
                </a:gs>
                <a:gs pos="56000">
                  <a:srgbClr val="FFC000"/>
                </a:gs>
                <a:gs pos="69000">
                  <a:srgbClr val="005DBF"/>
                </a:gs>
              </a:gsLst>
              <a:lin ang="16200000" scaled="0"/>
            </a:gradFill>
            <a:ln w="7838" cap="flat">
              <a:noFill/>
              <a:prstDash val="solid"/>
              <a:miter/>
            </a:ln>
          </p:spPr>
          <p:txBody>
            <a:bodyPr rtlCol="0" anchor="ctr"/>
            <a:lstStyle/>
            <a:p>
              <a:endParaRPr lang="en-GB"/>
            </a:p>
          </p:txBody>
        </p:sp>
      </p:grpSp>
      <p:grpSp>
        <p:nvGrpSpPr>
          <p:cNvPr id="24" name="Graphic 21" descr="Shuffle outline">
            <a:extLst>
              <a:ext uri="{FF2B5EF4-FFF2-40B4-BE49-F238E27FC236}">
                <a16:creationId xmlns:a16="http://schemas.microsoft.com/office/drawing/2014/main" id="{FA74E528-D0BD-2305-B73B-E2DC339B8EE0}"/>
              </a:ext>
            </a:extLst>
          </p:cNvPr>
          <p:cNvGrpSpPr/>
          <p:nvPr/>
        </p:nvGrpSpPr>
        <p:grpSpPr>
          <a:xfrm>
            <a:off x="4303796" y="1466660"/>
            <a:ext cx="558792" cy="459870"/>
            <a:chOff x="4303795" y="1468088"/>
            <a:chExt cx="684156" cy="575112"/>
          </a:xfrm>
          <a:gradFill>
            <a:gsLst>
              <a:gs pos="45000">
                <a:srgbClr val="315C00"/>
              </a:gs>
              <a:gs pos="56000">
                <a:srgbClr val="FFC000"/>
              </a:gs>
              <a:gs pos="69000">
                <a:srgbClr val="005DBF"/>
              </a:gs>
            </a:gsLst>
            <a:lin ang="16200000" scaled="0"/>
          </a:gradFill>
          <a:effectLst>
            <a:outerShdw blurRad="63500" sx="102000" sy="102000" algn="ctr" rotWithShape="0">
              <a:prstClr val="black">
                <a:alpha val="40000"/>
              </a:prstClr>
            </a:outerShdw>
          </a:effectLst>
        </p:grpSpPr>
        <p:sp>
          <p:nvSpPr>
            <p:cNvPr id="26" name="Freeform: Shape 25">
              <a:extLst>
                <a:ext uri="{FF2B5EF4-FFF2-40B4-BE49-F238E27FC236}">
                  <a16:creationId xmlns:a16="http://schemas.microsoft.com/office/drawing/2014/main" id="{6FEB3AC9-5474-7A48-5854-535629A7DC7C}"/>
                </a:ext>
              </a:extLst>
            </p:cNvPr>
            <p:cNvSpPr/>
            <p:nvPr/>
          </p:nvSpPr>
          <p:spPr>
            <a:xfrm>
              <a:off x="4303795" y="1468088"/>
              <a:ext cx="684156" cy="458440"/>
            </a:xfrm>
            <a:custGeom>
              <a:avLst/>
              <a:gdLst>
                <a:gd name="connsiteX0" fmla="*/ 190906 w 684156"/>
                <a:gd name="connsiteY0" fmla="*/ 410635 h 458440"/>
                <a:gd name="connsiteX1" fmla="*/ 426282 w 684156"/>
                <a:gd name="connsiteY1" fmla="*/ 175275 h 458440"/>
                <a:gd name="connsiteX2" fmla="*/ 530688 w 684156"/>
                <a:gd name="connsiteY2" fmla="*/ 132025 h 458440"/>
                <a:gd name="connsiteX3" fmla="*/ 657438 w 684156"/>
                <a:gd name="connsiteY3" fmla="*/ 132025 h 458440"/>
                <a:gd name="connsiteX4" fmla="*/ 657515 w 684156"/>
                <a:gd name="connsiteY4" fmla="*/ 132103 h 458440"/>
                <a:gd name="connsiteX5" fmla="*/ 657493 w 684156"/>
                <a:gd name="connsiteY5" fmla="*/ 132157 h 458440"/>
                <a:gd name="connsiteX6" fmla="*/ 554315 w 684156"/>
                <a:gd name="connsiteY6" fmla="*/ 235335 h 458440"/>
                <a:gd name="connsiteX7" fmla="*/ 554123 w 684156"/>
                <a:gd name="connsiteY7" fmla="*/ 246325 h 458440"/>
                <a:gd name="connsiteX8" fmla="*/ 565113 w 684156"/>
                <a:gd name="connsiteY8" fmla="*/ 246516 h 458440"/>
                <a:gd name="connsiteX9" fmla="*/ 565304 w 684156"/>
                <a:gd name="connsiteY9" fmla="*/ 246325 h 458440"/>
                <a:gd name="connsiteX10" fmla="*/ 681881 w 684156"/>
                <a:gd name="connsiteY10" fmla="*/ 129748 h 458440"/>
                <a:gd name="connsiteX11" fmla="*/ 681881 w 684156"/>
                <a:gd name="connsiteY11" fmla="*/ 118758 h 458440"/>
                <a:gd name="connsiteX12" fmla="*/ 565304 w 684156"/>
                <a:gd name="connsiteY12" fmla="*/ 2182 h 458440"/>
                <a:gd name="connsiteX13" fmla="*/ 554315 w 684156"/>
                <a:gd name="connsiteY13" fmla="*/ 2373 h 458440"/>
                <a:gd name="connsiteX14" fmla="*/ 554315 w 684156"/>
                <a:gd name="connsiteY14" fmla="*/ 13171 h 458440"/>
                <a:gd name="connsiteX15" fmla="*/ 657493 w 684156"/>
                <a:gd name="connsiteY15" fmla="*/ 116349 h 458440"/>
                <a:gd name="connsiteX16" fmla="*/ 657492 w 684156"/>
                <a:gd name="connsiteY16" fmla="*/ 116459 h 458440"/>
                <a:gd name="connsiteX17" fmla="*/ 657438 w 684156"/>
                <a:gd name="connsiteY17" fmla="*/ 116481 h 458440"/>
                <a:gd name="connsiteX18" fmla="*/ 530688 w 684156"/>
                <a:gd name="connsiteY18" fmla="*/ 116481 h 458440"/>
                <a:gd name="connsiteX19" fmla="*/ 415293 w 684156"/>
                <a:gd name="connsiteY19" fmla="*/ 164286 h 458440"/>
                <a:gd name="connsiteX20" fmla="*/ 179917 w 684156"/>
                <a:gd name="connsiteY20" fmla="*/ 399646 h 458440"/>
                <a:gd name="connsiteX21" fmla="*/ 75511 w 684156"/>
                <a:gd name="connsiteY21" fmla="*/ 442896 h 458440"/>
                <a:gd name="connsiteX22" fmla="*/ 7772 w 684156"/>
                <a:gd name="connsiteY22" fmla="*/ 442896 h 458440"/>
                <a:gd name="connsiteX23" fmla="*/ 0 w 684156"/>
                <a:gd name="connsiteY23" fmla="*/ 450668 h 458440"/>
                <a:gd name="connsiteX24" fmla="*/ 7772 w 684156"/>
                <a:gd name="connsiteY24" fmla="*/ 458440 h 458440"/>
                <a:gd name="connsiteX25" fmla="*/ 75511 w 684156"/>
                <a:gd name="connsiteY25" fmla="*/ 458440 h 458440"/>
                <a:gd name="connsiteX26" fmla="*/ 190906 w 684156"/>
                <a:gd name="connsiteY26" fmla="*/ 410635 h 45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4156" h="458440">
                  <a:moveTo>
                    <a:pt x="190906" y="410635"/>
                  </a:moveTo>
                  <a:lnTo>
                    <a:pt x="426282" y="175275"/>
                  </a:lnTo>
                  <a:cubicBezTo>
                    <a:pt x="453912" y="147493"/>
                    <a:pt x="491507" y="131919"/>
                    <a:pt x="530688" y="132025"/>
                  </a:cubicBezTo>
                  <a:lnTo>
                    <a:pt x="657438" y="132025"/>
                  </a:lnTo>
                  <a:cubicBezTo>
                    <a:pt x="657481" y="132026"/>
                    <a:pt x="657515" y="132061"/>
                    <a:pt x="657515" y="132103"/>
                  </a:cubicBezTo>
                  <a:cubicBezTo>
                    <a:pt x="657514" y="132124"/>
                    <a:pt x="657507" y="132143"/>
                    <a:pt x="657493" y="132157"/>
                  </a:cubicBezTo>
                  <a:lnTo>
                    <a:pt x="554315" y="235335"/>
                  </a:lnTo>
                  <a:cubicBezTo>
                    <a:pt x="551227" y="238317"/>
                    <a:pt x="551141" y="243237"/>
                    <a:pt x="554123" y="246325"/>
                  </a:cubicBezTo>
                  <a:cubicBezTo>
                    <a:pt x="557105" y="249412"/>
                    <a:pt x="562026" y="249498"/>
                    <a:pt x="565113" y="246516"/>
                  </a:cubicBezTo>
                  <a:cubicBezTo>
                    <a:pt x="565178" y="246453"/>
                    <a:pt x="565241" y="246389"/>
                    <a:pt x="565304" y="246325"/>
                  </a:cubicBezTo>
                  <a:lnTo>
                    <a:pt x="681881" y="129748"/>
                  </a:lnTo>
                  <a:cubicBezTo>
                    <a:pt x="684915" y="126713"/>
                    <a:pt x="684915" y="121793"/>
                    <a:pt x="681881" y="118758"/>
                  </a:cubicBezTo>
                  <a:lnTo>
                    <a:pt x="565304" y="2182"/>
                  </a:lnTo>
                  <a:cubicBezTo>
                    <a:pt x="562216" y="-800"/>
                    <a:pt x="557297" y="-715"/>
                    <a:pt x="554315" y="2373"/>
                  </a:cubicBezTo>
                  <a:cubicBezTo>
                    <a:pt x="551406" y="5385"/>
                    <a:pt x="551406" y="10159"/>
                    <a:pt x="554315" y="13171"/>
                  </a:cubicBezTo>
                  <a:lnTo>
                    <a:pt x="657493" y="116349"/>
                  </a:lnTo>
                  <a:cubicBezTo>
                    <a:pt x="657523" y="116380"/>
                    <a:pt x="657522" y="116429"/>
                    <a:pt x="657492" y="116459"/>
                  </a:cubicBezTo>
                  <a:cubicBezTo>
                    <a:pt x="657477" y="116473"/>
                    <a:pt x="657459" y="116481"/>
                    <a:pt x="657438" y="116481"/>
                  </a:cubicBezTo>
                  <a:lnTo>
                    <a:pt x="530688" y="116481"/>
                  </a:lnTo>
                  <a:cubicBezTo>
                    <a:pt x="487382" y="116360"/>
                    <a:pt x="445827" y="133575"/>
                    <a:pt x="415293" y="164286"/>
                  </a:cubicBezTo>
                  <a:lnTo>
                    <a:pt x="179917" y="399646"/>
                  </a:lnTo>
                  <a:cubicBezTo>
                    <a:pt x="152288" y="427430"/>
                    <a:pt x="114692" y="443003"/>
                    <a:pt x="75511" y="442896"/>
                  </a:cubicBezTo>
                  <a:lnTo>
                    <a:pt x="7772" y="442896"/>
                  </a:lnTo>
                  <a:cubicBezTo>
                    <a:pt x="3480" y="442896"/>
                    <a:pt x="0" y="446376"/>
                    <a:pt x="0" y="450668"/>
                  </a:cubicBezTo>
                  <a:cubicBezTo>
                    <a:pt x="0" y="454960"/>
                    <a:pt x="3480" y="458440"/>
                    <a:pt x="7772" y="458440"/>
                  </a:cubicBezTo>
                  <a:lnTo>
                    <a:pt x="75511" y="458440"/>
                  </a:lnTo>
                  <a:cubicBezTo>
                    <a:pt x="118817" y="458560"/>
                    <a:pt x="160371" y="441346"/>
                    <a:pt x="190906" y="410635"/>
                  </a:cubicBezTo>
                  <a:close/>
                </a:path>
              </a:pathLst>
            </a:custGeom>
            <a:grpFill/>
            <a:ln w="31750" cap="flat">
              <a:gradFill flip="none" rotWithShape="1">
                <a:gsLst>
                  <a:gs pos="0">
                    <a:srgbClr val="005DBF">
                      <a:alpha val="99000"/>
                    </a:srgbClr>
                  </a:gs>
                  <a:gs pos="100000">
                    <a:srgbClr val="315C00"/>
                  </a:gs>
                </a:gsLst>
                <a:lin ang="16200000" scaled="1"/>
                <a:tileRect/>
              </a:grad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876FDE9-BF33-DAF1-321A-271400AF9449}"/>
                </a:ext>
              </a:extLst>
            </p:cNvPr>
            <p:cNvSpPr/>
            <p:nvPr/>
          </p:nvSpPr>
          <p:spPr>
            <a:xfrm>
              <a:off x="4303795" y="1584569"/>
              <a:ext cx="271916" cy="139797"/>
            </a:xfrm>
            <a:custGeom>
              <a:avLst/>
              <a:gdLst>
                <a:gd name="connsiteX0" fmla="*/ 7772 w 271916"/>
                <a:gd name="connsiteY0" fmla="*/ 15544 h 139797"/>
                <a:gd name="connsiteX1" fmla="*/ 75511 w 271916"/>
                <a:gd name="connsiteY1" fmla="*/ 15544 h 139797"/>
                <a:gd name="connsiteX2" fmla="*/ 179917 w 271916"/>
                <a:gd name="connsiteY2" fmla="*/ 58794 h 139797"/>
                <a:gd name="connsiteX3" fmla="*/ 258746 w 271916"/>
                <a:gd name="connsiteY3" fmla="*/ 137616 h 139797"/>
                <a:gd name="connsiteX4" fmla="*/ 269735 w 271916"/>
                <a:gd name="connsiteY4" fmla="*/ 137424 h 139797"/>
                <a:gd name="connsiteX5" fmla="*/ 269735 w 271916"/>
                <a:gd name="connsiteY5" fmla="*/ 126626 h 139797"/>
                <a:gd name="connsiteX6" fmla="*/ 190906 w 271916"/>
                <a:gd name="connsiteY6" fmla="*/ 47805 h 139797"/>
                <a:gd name="connsiteX7" fmla="*/ 75511 w 271916"/>
                <a:gd name="connsiteY7" fmla="*/ 1 h 139797"/>
                <a:gd name="connsiteX8" fmla="*/ 7772 w 271916"/>
                <a:gd name="connsiteY8" fmla="*/ 1 h 139797"/>
                <a:gd name="connsiteX9" fmla="*/ 0 w 271916"/>
                <a:gd name="connsiteY9" fmla="*/ 7772 h 139797"/>
                <a:gd name="connsiteX10" fmla="*/ 7772 w 271916"/>
                <a:gd name="connsiteY10" fmla="*/ 15544 h 13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916" h="139797">
                  <a:moveTo>
                    <a:pt x="7772" y="15544"/>
                  </a:moveTo>
                  <a:lnTo>
                    <a:pt x="75511" y="15544"/>
                  </a:lnTo>
                  <a:cubicBezTo>
                    <a:pt x="114692" y="15437"/>
                    <a:pt x="152288" y="31011"/>
                    <a:pt x="179917" y="58794"/>
                  </a:cubicBezTo>
                  <a:lnTo>
                    <a:pt x="258746" y="137616"/>
                  </a:lnTo>
                  <a:cubicBezTo>
                    <a:pt x="261834" y="140598"/>
                    <a:pt x="266753" y="140512"/>
                    <a:pt x="269735" y="137424"/>
                  </a:cubicBezTo>
                  <a:cubicBezTo>
                    <a:pt x="272644" y="134413"/>
                    <a:pt x="272644" y="129638"/>
                    <a:pt x="269735" y="126626"/>
                  </a:cubicBezTo>
                  <a:lnTo>
                    <a:pt x="190906" y="47805"/>
                  </a:lnTo>
                  <a:cubicBezTo>
                    <a:pt x="160371" y="17094"/>
                    <a:pt x="118817" y="-121"/>
                    <a:pt x="75511" y="1"/>
                  </a:cubicBezTo>
                  <a:lnTo>
                    <a:pt x="7772" y="1"/>
                  </a:lnTo>
                  <a:cubicBezTo>
                    <a:pt x="3480" y="1"/>
                    <a:pt x="0" y="3480"/>
                    <a:pt x="0" y="7772"/>
                  </a:cubicBezTo>
                  <a:cubicBezTo>
                    <a:pt x="0" y="12065"/>
                    <a:pt x="3480" y="15544"/>
                    <a:pt x="7772" y="15544"/>
                  </a:cubicBezTo>
                  <a:close/>
                </a:path>
              </a:pathLst>
            </a:custGeom>
            <a:grpFill/>
            <a:ln w="31750" cap="flat">
              <a:gradFill flip="none" rotWithShape="1">
                <a:gsLst>
                  <a:gs pos="0">
                    <a:srgbClr val="005DBF">
                      <a:alpha val="99000"/>
                    </a:srgbClr>
                  </a:gs>
                  <a:gs pos="100000">
                    <a:srgbClr val="315C00"/>
                  </a:gs>
                </a:gsLst>
                <a:lin ang="16200000" scaled="1"/>
                <a:tileRect/>
              </a:grad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A6D2E81-0FFB-3FF1-88C6-F0C416142E91}"/>
                </a:ext>
              </a:extLst>
            </p:cNvPr>
            <p:cNvSpPr/>
            <p:nvPr/>
          </p:nvSpPr>
          <p:spPr>
            <a:xfrm>
              <a:off x="4638077" y="1786732"/>
              <a:ext cx="349874" cy="256469"/>
            </a:xfrm>
            <a:custGeom>
              <a:avLst/>
              <a:gdLst>
                <a:gd name="connsiteX0" fmla="*/ 231022 w 349874"/>
                <a:gd name="connsiteY0" fmla="*/ 9954 h 256469"/>
                <a:gd name="connsiteX1" fmla="*/ 220033 w 349874"/>
                <a:gd name="connsiteY1" fmla="*/ 10145 h 256469"/>
                <a:gd name="connsiteX2" fmla="*/ 220033 w 349874"/>
                <a:gd name="connsiteY2" fmla="*/ 20943 h 256469"/>
                <a:gd name="connsiteX3" fmla="*/ 323211 w 349874"/>
                <a:gd name="connsiteY3" fmla="*/ 124121 h 256469"/>
                <a:gd name="connsiteX4" fmla="*/ 323210 w 349874"/>
                <a:gd name="connsiteY4" fmla="*/ 124231 h 256469"/>
                <a:gd name="connsiteX5" fmla="*/ 323156 w 349874"/>
                <a:gd name="connsiteY5" fmla="*/ 124253 h 256469"/>
                <a:gd name="connsiteX6" fmla="*/ 196414 w 349874"/>
                <a:gd name="connsiteY6" fmla="*/ 124253 h 256469"/>
                <a:gd name="connsiteX7" fmla="*/ 92000 w 349874"/>
                <a:gd name="connsiteY7" fmla="*/ 81003 h 256469"/>
                <a:gd name="connsiteX8" fmla="*/ 13171 w 349874"/>
                <a:gd name="connsiteY8" fmla="*/ 2182 h 256469"/>
                <a:gd name="connsiteX9" fmla="*/ 2182 w 349874"/>
                <a:gd name="connsiteY9" fmla="*/ 2373 h 256469"/>
                <a:gd name="connsiteX10" fmla="*/ 2182 w 349874"/>
                <a:gd name="connsiteY10" fmla="*/ 13171 h 256469"/>
                <a:gd name="connsiteX11" fmla="*/ 81011 w 349874"/>
                <a:gd name="connsiteY11" fmla="*/ 91992 h 256469"/>
                <a:gd name="connsiteX12" fmla="*/ 196406 w 349874"/>
                <a:gd name="connsiteY12" fmla="*/ 139797 h 256469"/>
                <a:gd name="connsiteX13" fmla="*/ 323156 w 349874"/>
                <a:gd name="connsiteY13" fmla="*/ 139797 h 256469"/>
                <a:gd name="connsiteX14" fmla="*/ 323233 w 349874"/>
                <a:gd name="connsiteY14" fmla="*/ 139875 h 256469"/>
                <a:gd name="connsiteX15" fmla="*/ 323211 w 349874"/>
                <a:gd name="connsiteY15" fmla="*/ 139929 h 256469"/>
                <a:gd name="connsiteX16" fmla="*/ 220033 w 349874"/>
                <a:gd name="connsiteY16" fmla="*/ 243107 h 256469"/>
                <a:gd name="connsiteX17" fmla="*/ 219841 w 349874"/>
                <a:gd name="connsiteY17" fmla="*/ 254096 h 256469"/>
                <a:gd name="connsiteX18" fmla="*/ 230831 w 349874"/>
                <a:gd name="connsiteY18" fmla="*/ 254287 h 256469"/>
                <a:gd name="connsiteX19" fmla="*/ 231022 w 349874"/>
                <a:gd name="connsiteY19" fmla="*/ 254096 h 256469"/>
                <a:gd name="connsiteX20" fmla="*/ 347599 w 349874"/>
                <a:gd name="connsiteY20" fmla="*/ 137520 h 256469"/>
                <a:gd name="connsiteX21" fmla="*/ 347599 w 349874"/>
                <a:gd name="connsiteY21" fmla="*/ 126530 h 2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9874" h="256469">
                  <a:moveTo>
                    <a:pt x="231022" y="9954"/>
                  </a:moveTo>
                  <a:cubicBezTo>
                    <a:pt x="227934" y="6972"/>
                    <a:pt x="223015" y="7057"/>
                    <a:pt x="220033" y="10145"/>
                  </a:cubicBezTo>
                  <a:cubicBezTo>
                    <a:pt x="217124" y="13156"/>
                    <a:pt x="217124" y="17931"/>
                    <a:pt x="220033" y="20943"/>
                  </a:cubicBezTo>
                  <a:lnTo>
                    <a:pt x="323211" y="124121"/>
                  </a:lnTo>
                  <a:cubicBezTo>
                    <a:pt x="323241" y="124151"/>
                    <a:pt x="323240" y="124201"/>
                    <a:pt x="323210" y="124231"/>
                  </a:cubicBezTo>
                  <a:cubicBezTo>
                    <a:pt x="323195" y="124245"/>
                    <a:pt x="323176" y="124253"/>
                    <a:pt x="323156" y="124253"/>
                  </a:cubicBezTo>
                  <a:lnTo>
                    <a:pt x="196414" y="124253"/>
                  </a:lnTo>
                  <a:cubicBezTo>
                    <a:pt x="157251" y="124253"/>
                    <a:pt x="119693" y="108696"/>
                    <a:pt x="92000" y="81003"/>
                  </a:cubicBezTo>
                  <a:lnTo>
                    <a:pt x="13171" y="2182"/>
                  </a:lnTo>
                  <a:cubicBezTo>
                    <a:pt x="10083" y="-800"/>
                    <a:pt x="5164" y="-715"/>
                    <a:pt x="2182" y="2373"/>
                  </a:cubicBezTo>
                  <a:cubicBezTo>
                    <a:pt x="-727" y="5385"/>
                    <a:pt x="-727" y="10159"/>
                    <a:pt x="2182" y="13171"/>
                  </a:cubicBezTo>
                  <a:lnTo>
                    <a:pt x="81011" y="91992"/>
                  </a:lnTo>
                  <a:cubicBezTo>
                    <a:pt x="111545" y="122703"/>
                    <a:pt x="153100" y="139917"/>
                    <a:pt x="196406" y="139797"/>
                  </a:cubicBezTo>
                  <a:lnTo>
                    <a:pt x="323156" y="139797"/>
                  </a:lnTo>
                  <a:cubicBezTo>
                    <a:pt x="323199" y="139797"/>
                    <a:pt x="323233" y="139832"/>
                    <a:pt x="323233" y="139875"/>
                  </a:cubicBezTo>
                  <a:cubicBezTo>
                    <a:pt x="323232" y="139895"/>
                    <a:pt x="323225" y="139915"/>
                    <a:pt x="323211" y="139929"/>
                  </a:cubicBezTo>
                  <a:lnTo>
                    <a:pt x="220033" y="243107"/>
                  </a:lnTo>
                  <a:cubicBezTo>
                    <a:pt x="216945" y="246089"/>
                    <a:pt x="216859" y="251009"/>
                    <a:pt x="219841" y="254096"/>
                  </a:cubicBezTo>
                  <a:cubicBezTo>
                    <a:pt x="222823" y="257184"/>
                    <a:pt x="227744" y="257270"/>
                    <a:pt x="230831" y="254287"/>
                  </a:cubicBezTo>
                  <a:cubicBezTo>
                    <a:pt x="230896" y="254225"/>
                    <a:pt x="230959" y="254161"/>
                    <a:pt x="231022" y="254096"/>
                  </a:cubicBezTo>
                  <a:lnTo>
                    <a:pt x="347599" y="137520"/>
                  </a:lnTo>
                  <a:cubicBezTo>
                    <a:pt x="350633" y="134485"/>
                    <a:pt x="350633" y="129565"/>
                    <a:pt x="347599" y="126530"/>
                  </a:cubicBezTo>
                  <a:close/>
                </a:path>
              </a:pathLst>
            </a:custGeom>
            <a:grpFill/>
            <a:ln w="31750" cap="flat">
              <a:gradFill flip="none" rotWithShape="1">
                <a:gsLst>
                  <a:gs pos="0">
                    <a:srgbClr val="005DBF">
                      <a:alpha val="99000"/>
                    </a:srgbClr>
                  </a:gs>
                  <a:gs pos="100000">
                    <a:srgbClr val="315C00"/>
                  </a:gs>
                </a:gsLst>
                <a:lin ang="16200000" scaled="1"/>
                <a:tileRect/>
              </a:gradFill>
              <a:prstDash val="solid"/>
              <a:miter/>
            </a:ln>
          </p:spPr>
          <p:txBody>
            <a:bodyPr rtlCol="0" anchor="ctr"/>
            <a:lstStyle/>
            <a:p>
              <a:endParaRPr lang="en-GB"/>
            </a:p>
          </p:txBody>
        </p:sp>
      </p:grpSp>
      <p:grpSp>
        <p:nvGrpSpPr>
          <p:cNvPr id="31" name="Graphic 29" descr="Upward trend outline">
            <a:extLst>
              <a:ext uri="{FF2B5EF4-FFF2-40B4-BE49-F238E27FC236}">
                <a16:creationId xmlns:a16="http://schemas.microsoft.com/office/drawing/2014/main" id="{1666DC78-AF14-7978-E908-783C66E75E58}"/>
              </a:ext>
            </a:extLst>
          </p:cNvPr>
          <p:cNvGrpSpPr/>
          <p:nvPr/>
        </p:nvGrpSpPr>
        <p:grpSpPr>
          <a:xfrm>
            <a:off x="7335914" y="1466659"/>
            <a:ext cx="500044" cy="459871"/>
            <a:chOff x="7335913" y="1478759"/>
            <a:chExt cx="553336" cy="553580"/>
          </a:xfrm>
          <a:gradFill>
            <a:gsLst>
              <a:gs pos="0">
                <a:schemeClr val="accent5">
                  <a:lumMod val="50000"/>
                </a:schemeClr>
              </a:gs>
              <a:gs pos="66000">
                <a:srgbClr val="315C00"/>
              </a:gs>
            </a:gsLst>
            <a:lin ang="16200000" scaled="0"/>
          </a:gradFill>
        </p:grpSpPr>
        <p:sp>
          <p:nvSpPr>
            <p:cNvPr id="1024" name="Freeform: Shape 1023">
              <a:extLst>
                <a:ext uri="{FF2B5EF4-FFF2-40B4-BE49-F238E27FC236}">
                  <a16:creationId xmlns:a16="http://schemas.microsoft.com/office/drawing/2014/main" id="{899FEDFC-6552-EF92-746B-61E7AA616B36}"/>
                </a:ext>
              </a:extLst>
            </p:cNvPr>
            <p:cNvSpPr/>
            <p:nvPr/>
          </p:nvSpPr>
          <p:spPr>
            <a:xfrm>
              <a:off x="7411574" y="1598699"/>
              <a:ext cx="475534" cy="309142"/>
            </a:xfrm>
            <a:custGeom>
              <a:avLst/>
              <a:gdLst>
                <a:gd name="connsiteX0" fmla="*/ 127519 w 475534"/>
                <a:gd name="connsiteY0" fmla="*/ 193094 h 309142"/>
                <a:gd name="connsiteX1" fmla="*/ 170666 w 475534"/>
                <a:gd name="connsiteY1" fmla="*/ 233212 h 309142"/>
                <a:gd name="connsiteX2" fmla="*/ 231258 w 475534"/>
                <a:gd name="connsiteY2" fmla="*/ 174305 h 309142"/>
                <a:gd name="connsiteX3" fmla="*/ 269171 w 475534"/>
                <a:gd name="connsiteY3" fmla="*/ 136498 h 309142"/>
                <a:gd name="connsiteX4" fmla="*/ 312423 w 475534"/>
                <a:gd name="connsiteY4" fmla="*/ 174663 h 309142"/>
                <a:gd name="connsiteX5" fmla="*/ 459114 w 475534"/>
                <a:gd name="connsiteY5" fmla="*/ 27915 h 309142"/>
                <a:gd name="connsiteX6" fmla="*/ 459229 w 475534"/>
                <a:gd name="connsiteY6" fmla="*/ 27916 h 309142"/>
                <a:gd name="connsiteX7" fmla="*/ 459252 w 475534"/>
                <a:gd name="connsiteY7" fmla="*/ 27972 h 309142"/>
                <a:gd name="connsiteX8" fmla="*/ 459252 w 475534"/>
                <a:gd name="connsiteY8" fmla="*/ 97691 h 309142"/>
                <a:gd name="connsiteX9" fmla="*/ 475534 w 475534"/>
                <a:gd name="connsiteY9" fmla="*/ 97691 h 309142"/>
                <a:gd name="connsiteX10" fmla="*/ 475534 w 475534"/>
                <a:gd name="connsiteY10" fmla="*/ 0 h 309142"/>
                <a:gd name="connsiteX11" fmla="*/ 378063 w 475534"/>
                <a:gd name="connsiteY11" fmla="*/ 0 h 309142"/>
                <a:gd name="connsiteX12" fmla="*/ 378063 w 475534"/>
                <a:gd name="connsiteY12" fmla="*/ 16282 h 309142"/>
                <a:gd name="connsiteX13" fmla="*/ 447513 w 475534"/>
                <a:gd name="connsiteY13" fmla="*/ 16282 h 309142"/>
                <a:gd name="connsiteX14" fmla="*/ 447602 w 475534"/>
                <a:gd name="connsiteY14" fmla="*/ 16356 h 309142"/>
                <a:gd name="connsiteX15" fmla="*/ 447578 w 475534"/>
                <a:gd name="connsiteY15" fmla="*/ 16420 h 309142"/>
                <a:gd name="connsiteX16" fmla="*/ 311707 w 475534"/>
                <a:gd name="connsiteY16" fmla="*/ 152300 h 309142"/>
                <a:gd name="connsiteX17" fmla="*/ 268454 w 475534"/>
                <a:gd name="connsiteY17" fmla="*/ 114135 h 309142"/>
                <a:gd name="connsiteX18" fmla="*/ 219877 w 475534"/>
                <a:gd name="connsiteY18" fmla="*/ 162712 h 309142"/>
                <a:gd name="connsiteX19" fmla="*/ 170470 w 475534"/>
                <a:gd name="connsiteY19" fmla="*/ 210743 h 309142"/>
                <a:gd name="connsiteX20" fmla="*/ 127144 w 475534"/>
                <a:gd name="connsiteY20" fmla="*/ 170479 h 309142"/>
                <a:gd name="connsiteX21" fmla="*/ 0 w 475534"/>
                <a:gd name="connsiteY21" fmla="*/ 297631 h 309142"/>
                <a:gd name="connsiteX22" fmla="*/ 11511 w 475534"/>
                <a:gd name="connsiteY22" fmla="*/ 309142 h 30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5534" h="309142">
                  <a:moveTo>
                    <a:pt x="127519" y="193094"/>
                  </a:moveTo>
                  <a:lnTo>
                    <a:pt x="170666" y="233212"/>
                  </a:lnTo>
                  <a:lnTo>
                    <a:pt x="231258" y="174305"/>
                  </a:lnTo>
                  <a:lnTo>
                    <a:pt x="269171" y="136498"/>
                  </a:lnTo>
                  <a:lnTo>
                    <a:pt x="312423" y="174663"/>
                  </a:lnTo>
                  <a:lnTo>
                    <a:pt x="459114" y="27915"/>
                  </a:lnTo>
                  <a:cubicBezTo>
                    <a:pt x="459146" y="27883"/>
                    <a:pt x="459198" y="27884"/>
                    <a:pt x="459229" y="27916"/>
                  </a:cubicBezTo>
                  <a:cubicBezTo>
                    <a:pt x="459243" y="27931"/>
                    <a:pt x="459252" y="27951"/>
                    <a:pt x="459252" y="27972"/>
                  </a:cubicBezTo>
                  <a:lnTo>
                    <a:pt x="459252" y="97691"/>
                  </a:lnTo>
                  <a:lnTo>
                    <a:pt x="475534" y="97691"/>
                  </a:lnTo>
                  <a:lnTo>
                    <a:pt x="475534" y="0"/>
                  </a:lnTo>
                  <a:lnTo>
                    <a:pt x="378063" y="0"/>
                  </a:lnTo>
                  <a:lnTo>
                    <a:pt x="378063" y="16282"/>
                  </a:lnTo>
                  <a:lnTo>
                    <a:pt x="447513" y="16282"/>
                  </a:lnTo>
                  <a:cubicBezTo>
                    <a:pt x="447558" y="16278"/>
                    <a:pt x="447598" y="16311"/>
                    <a:pt x="447602" y="16356"/>
                  </a:cubicBezTo>
                  <a:cubicBezTo>
                    <a:pt x="447604" y="16379"/>
                    <a:pt x="447595" y="16403"/>
                    <a:pt x="447578" y="16420"/>
                  </a:cubicBezTo>
                  <a:lnTo>
                    <a:pt x="311707" y="152300"/>
                  </a:lnTo>
                  <a:lnTo>
                    <a:pt x="268454" y="114135"/>
                  </a:lnTo>
                  <a:lnTo>
                    <a:pt x="219877" y="162712"/>
                  </a:lnTo>
                  <a:lnTo>
                    <a:pt x="170470" y="210743"/>
                  </a:lnTo>
                  <a:lnTo>
                    <a:pt x="127144" y="170479"/>
                  </a:lnTo>
                  <a:lnTo>
                    <a:pt x="0" y="297631"/>
                  </a:lnTo>
                  <a:lnTo>
                    <a:pt x="11511" y="309142"/>
                  </a:lnTo>
                  <a:close/>
                </a:path>
              </a:pathLst>
            </a:custGeom>
            <a:grpFill/>
            <a:ln w="28575" cap="flat">
              <a:gradFill>
                <a:gsLst>
                  <a:gs pos="41300">
                    <a:srgbClr val="1D5034"/>
                  </a:gs>
                  <a:gs pos="0">
                    <a:srgbClr val="315C00"/>
                  </a:gs>
                  <a:gs pos="100000">
                    <a:schemeClr val="accent5">
                      <a:lumMod val="50000"/>
                    </a:schemeClr>
                  </a:gs>
                </a:gsLst>
                <a:lin ang="5400000" scaled="1"/>
              </a:gradFill>
              <a:prstDash val="solid"/>
              <a:miter/>
            </a:ln>
          </p:spPr>
          <p:txBody>
            <a:bodyPr rtlCol="0" anchor="ctr"/>
            <a:lstStyle/>
            <a:p>
              <a:endParaRPr lang="en-GB"/>
            </a:p>
          </p:txBody>
        </p:sp>
        <p:sp>
          <p:nvSpPr>
            <p:cNvPr id="1028" name="Freeform: Shape 1027">
              <a:extLst>
                <a:ext uri="{FF2B5EF4-FFF2-40B4-BE49-F238E27FC236}">
                  <a16:creationId xmlns:a16="http://schemas.microsoft.com/office/drawing/2014/main" id="{75F132CF-9450-55F0-F823-3E56DED0FB7F}"/>
                </a:ext>
              </a:extLst>
            </p:cNvPr>
            <p:cNvSpPr/>
            <p:nvPr/>
          </p:nvSpPr>
          <p:spPr>
            <a:xfrm>
              <a:off x="7335913" y="1478759"/>
              <a:ext cx="553336" cy="553580"/>
            </a:xfrm>
            <a:custGeom>
              <a:avLst/>
              <a:gdLst>
                <a:gd name="connsiteX0" fmla="*/ 16282 w 553336"/>
                <a:gd name="connsiteY0" fmla="*/ 537299 h 553580"/>
                <a:gd name="connsiteX1" fmla="*/ 16282 w 553336"/>
                <a:gd name="connsiteY1" fmla="*/ 0 h 553580"/>
                <a:gd name="connsiteX2" fmla="*/ 0 w 553336"/>
                <a:gd name="connsiteY2" fmla="*/ 0 h 553580"/>
                <a:gd name="connsiteX3" fmla="*/ 0 w 553336"/>
                <a:gd name="connsiteY3" fmla="*/ 553581 h 553580"/>
                <a:gd name="connsiteX4" fmla="*/ 553337 w 553336"/>
                <a:gd name="connsiteY4" fmla="*/ 553581 h 553580"/>
                <a:gd name="connsiteX5" fmla="*/ 553337 w 553336"/>
                <a:gd name="connsiteY5" fmla="*/ 537299 h 553580"/>
                <a:gd name="connsiteX6" fmla="*/ 16282 w 553336"/>
                <a:gd name="connsiteY6" fmla="*/ 537299 h 55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336" h="553580">
                  <a:moveTo>
                    <a:pt x="16282" y="537299"/>
                  </a:moveTo>
                  <a:lnTo>
                    <a:pt x="16282" y="0"/>
                  </a:lnTo>
                  <a:lnTo>
                    <a:pt x="0" y="0"/>
                  </a:lnTo>
                  <a:lnTo>
                    <a:pt x="0" y="553581"/>
                  </a:lnTo>
                  <a:lnTo>
                    <a:pt x="553337" y="553581"/>
                  </a:lnTo>
                  <a:lnTo>
                    <a:pt x="553337" y="537299"/>
                  </a:lnTo>
                  <a:lnTo>
                    <a:pt x="16282" y="537299"/>
                  </a:lnTo>
                  <a:close/>
                </a:path>
              </a:pathLst>
            </a:custGeom>
            <a:grpFill/>
            <a:ln w="28575" cap="flat">
              <a:gradFill>
                <a:gsLst>
                  <a:gs pos="41300">
                    <a:srgbClr val="1D5034"/>
                  </a:gs>
                  <a:gs pos="0">
                    <a:srgbClr val="315C00"/>
                  </a:gs>
                  <a:gs pos="100000">
                    <a:schemeClr val="accent5">
                      <a:lumMod val="50000"/>
                    </a:schemeClr>
                  </a:gs>
                </a:gsLst>
                <a:lin ang="5400000" scaled="1"/>
              </a:gradFill>
              <a:prstDash val="solid"/>
              <a:miter/>
            </a:ln>
          </p:spPr>
          <p:txBody>
            <a:bodyPr rtlCol="0" anchor="ctr"/>
            <a:lstStyle/>
            <a:p>
              <a:endParaRPr lang="en-GB"/>
            </a:p>
          </p:txBody>
        </p:sp>
      </p:grpSp>
    </p:spTree>
    <p:extLst>
      <p:ext uri="{BB962C8B-B14F-4D97-AF65-F5344CB8AC3E}">
        <p14:creationId xmlns:p14="http://schemas.microsoft.com/office/powerpoint/2010/main" val="4213139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05" y="281896"/>
            <a:ext cx="7318689" cy="461593"/>
          </a:xfrm>
        </p:spPr>
        <p:txBody>
          <a:bodyPr/>
          <a:lstStyle/>
          <a:p>
            <a:r>
              <a:rPr lang="en-GB" altLang="en-US" dirty="0"/>
              <a:t>Technical Considerations and Best Practices</a:t>
            </a:r>
            <a:endParaRPr lang="en-GB" dirty="0"/>
          </a:p>
        </p:txBody>
      </p:sp>
      <p:sp>
        <p:nvSpPr>
          <p:cNvPr id="6" name="SPO_SUBTITLE_8">
            <a:extLst>
              <a:ext uri="{FF2B5EF4-FFF2-40B4-BE49-F238E27FC236}">
                <a16:creationId xmlns:a16="http://schemas.microsoft.com/office/drawing/2014/main" id="{523946C9-B229-43B1-9760-2859C0ECDE80}"/>
              </a:ext>
            </a:extLst>
          </p:cNvPr>
          <p:cNvSpPr txBox="1"/>
          <p:nvPr/>
        </p:nvSpPr>
        <p:spPr>
          <a:xfrm>
            <a:off x="366306" y="738345"/>
            <a:ext cx="8208000" cy="248400"/>
          </a:xfrm>
          <a:prstGeom prst="rect">
            <a:avLst/>
          </a:prstGeom>
          <a:noFill/>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a:lnSpc>
                <a:spcPct val="90000"/>
              </a:lnSpc>
            </a:pPr>
            <a:r>
              <a:rPr lang="en-GB" sz="1800" dirty="0">
                <a:solidFill>
                  <a:schemeClr val="tx2"/>
                </a:solidFill>
                <a:latin typeface="RN House Sans Regular" panose="020B0504020203020204" pitchFamily="34" charset="0"/>
                <a:cs typeface="Arial" panose="020B0604020202020204" pitchFamily="34" charset="0"/>
              </a:rPr>
              <a:t>Infrastructure requirements, Automation tools, Testing strategies</a:t>
            </a:r>
          </a:p>
        </p:txBody>
      </p:sp>
      <p:sp>
        <p:nvSpPr>
          <p:cNvPr id="7" name="Content Placeholder 2">
            <a:extLst>
              <a:ext uri="{FF2B5EF4-FFF2-40B4-BE49-F238E27FC236}">
                <a16:creationId xmlns:a16="http://schemas.microsoft.com/office/drawing/2014/main" id="{E2400821-EF35-4711-BD45-EE85915BEC64}"/>
              </a:ext>
            </a:extLst>
          </p:cNvPr>
          <p:cNvSpPr>
            <a:spLocks noGrp="1"/>
          </p:cNvSpPr>
          <p:nvPr>
            <p:ph sz="quarter" idx="11"/>
          </p:nvPr>
        </p:nvSpPr>
        <p:spPr>
          <a:xfrm>
            <a:off x="293187" y="2173206"/>
            <a:ext cx="2476906" cy="1433520"/>
          </a:xfrm>
        </p:spPr>
        <p:txBody>
          <a:bodyPr/>
          <a:lstStyle/>
          <a:p>
            <a:pPr lvl="1" algn="ctr">
              <a:spcBef>
                <a:spcPts val="0"/>
              </a:spcBef>
            </a:pPr>
            <a:r>
              <a:rPr lang="en-GB" altLang="en-US" sz="1150" dirty="0"/>
              <a:t>Infrastructure Requirements</a:t>
            </a:r>
          </a:p>
          <a:p>
            <a:pPr lvl="1" algn="ctr"/>
            <a:r>
              <a:rPr lang="en-GB" altLang="en-US" sz="1050" dirty="0"/>
              <a:t>To support Blue-Green deployments, organizations need robust infrastructure capable of hosting two active environments simultaneously.</a:t>
            </a:r>
          </a:p>
          <a:p>
            <a:pPr lvl="1" algn="ctr"/>
            <a:r>
              <a:rPr lang="en-GB" altLang="en-US" sz="1050" dirty="0"/>
              <a:t>This may involve leveraging cloud services, containerization, PaaS and orchestration tools like Kubernetes or Tanzu to dynamically manage resource allocation and ensure resilience.</a:t>
            </a:r>
          </a:p>
        </p:txBody>
      </p:sp>
      <p:sp>
        <p:nvSpPr>
          <p:cNvPr id="4" name="Content Placeholder 2">
            <a:extLst>
              <a:ext uri="{FF2B5EF4-FFF2-40B4-BE49-F238E27FC236}">
                <a16:creationId xmlns:a16="http://schemas.microsoft.com/office/drawing/2014/main" id="{8EC1C604-FB0A-1542-03D3-7F62135FE8A5}"/>
              </a:ext>
            </a:extLst>
          </p:cNvPr>
          <p:cNvSpPr txBox="1">
            <a:spLocks/>
          </p:cNvSpPr>
          <p:nvPr/>
        </p:nvSpPr>
        <p:spPr bwMode="gray">
          <a:xfrm>
            <a:off x="3300285" y="2178086"/>
            <a:ext cx="2690939"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150" dirty="0"/>
              <a:t>Automation tools and CI/CD integration</a:t>
            </a:r>
          </a:p>
          <a:p>
            <a:pPr lvl="1" algn="ctr"/>
            <a:r>
              <a:rPr lang="en-GB" altLang="en-US" sz="1050" dirty="0"/>
              <a:t>Leveraging automation tools is paramount for executing Blue-Green deployments.</a:t>
            </a:r>
          </a:p>
          <a:p>
            <a:pPr lvl="1" algn="ctr"/>
            <a:endParaRPr lang="en-GB" altLang="en-US" sz="1050" dirty="0"/>
          </a:p>
          <a:p>
            <a:pPr lvl="1" algn="ctr"/>
            <a:r>
              <a:rPr lang="en-GB" altLang="en-US" sz="1050" dirty="0"/>
              <a:t>Integration with CI/CD pipelines allows teams to automate testing, deployment, and rollback processes, streamlining operations and reducing human error during transitions.</a:t>
            </a:r>
          </a:p>
          <a:p>
            <a:pPr lvl="1" algn="ctr"/>
            <a:endParaRPr lang="en-GB" altLang="en-US" sz="1200" dirty="0"/>
          </a:p>
        </p:txBody>
      </p:sp>
      <p:sp>
        <p:nvSpPr>
          <p:cNvPr id="5" name="Content Placeholder 2">
            <a:extLst>
              <a:ext uri="{FF2B5EF4-FFF2-40B4-BE49-F238E27FC236}">
                <a16:creationId xmlns:a16="http://schemas.microsoft.com/office/drawing/2014/main" id="{8ADF845C-8D36-B71A-F5E9-A2CCC58B8AD3}"/>
              </a:ext>
            </a:extLst>
          </p:cNvPr>
          <p:cNvSpPr txBox="1">
            <a:spLocks/>
          </p:cNvSpPr>
          <p:nvPr/>
        </p:nvSpPr>
        <p:spPr bwMode="gray">
          <a:xfrm>
            <a:off x="6373909" y="2173206"/>
            <a:ext cx="2476906"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200" dirty="0"/>
              <a:t>Testing strategies for Blue-Green deployments</a:t>
            </a:r>
          </a:p>
          <a:p>
            <a:pPr lvl="1" algn="ctr"/>
            <a:r>
              <a:rPr lang="en-GB" altLang="en-US" sz="1050" dirty="0"/>
              <a:t>A comprehensive suite of testing strategies, including unit tests, integration tests, and performance tests, should be conducted in the green environment prior to traffic redirection. </a:t>
            </a:r>
          </a:p>
          <a:p>
            <a:pPr lvl="1" algn="ctr"/>
            <a:r>
              <a:rPr lang="en-GB" altLang="en-US" sz="1050" dirty="0"/>
              <a:t>This rigorous testing ensures any issues are identified and resolved before impacting end-users.</a:t>
            </a:r>
          </a:p>
        </p:txBody>
      </p:sp>
      <p:grpSp>
        <p:nvGrpSpPr>
          <p:cNvPr id="21" name="Group 20">
            <a:extLst>
              <a:ext uri="{FF2B5EF4-FFF2-40B4-BE49-F238E27FC236}">
                <a16:creationId xmlns:a16="http://schemas.microsoft.com/office/drawing/2014/main" id="{8E61E7FB-4CB2-F3F5-230B-18B82A8FD839}"/>
              </a:ext>
            </a:extLst>
          </p:cNvPr>
          <p:cNvGrpSpPr/>
          <p:nvPr/>
        </p:nvGrpSpPr>
        <p:grpSpPr>
          <a:xfrm>
            <a:off x="1093629" y="1428130"/>
            <a:ext cx="876161" cy="533270"/>
            <a:chOff x="1093629" y="1428130"/>
            <a:chExt cx="876161" cy="533270"/>
          </a:xfrm>
        </p:grpSpPr>
        <p:sp>
          <p:nvSpPr>
            <p:cNvPr id="17" name="Freeform: Shape 16">
              <a:extLst>
                <a:ext uri="{FF2B5EF4-FFF2-40B4-BE49-F238E27FC236}">
                  <a16:creationId xmlns:a16="http://schemas.microsoft.com/office/drawing/2014/main" id="{1C488F62-31B8-1012-683B-0304DF9742E3}"/>
                </a:ext>
              </a:extLst>
            </p:cNvPr>
            <p:cNvSpPr/>
            <p:nvPr/>
          </p:nvSpPr>
          <p:spPr>
            <a:xfrm>
              <a:off x="1422483" y="1618430"/>
              <a:ext cx="257079" cy="149993"/>
            </a:xfrm>
            <a:custGeom>
              <a:avLst/>
              <a:gdLst>
                <a:gd name="connsiteX0" fmla="*/ 257080 w 257079"/>
                <a:gd name="connsiteY0" fmla="*/ 88272 h 149993"/>
                <a:gd name="connsiteX1" fmla="*/ 195358 w 257079"/>
                <a:gd name="connsiteY1" fmla="*/ 149994 h 149993"/>
                <a:gd name="connsiteX2" fmla="*/ 133541 w 257079"/>
                <a:gd name="connsiteY2" fmla="*/ 88272 h 149993"/>
                <a:gd name="connsiteX3" fmla="*/ 168021 w 257079"/>
                <a:gd name="connsiteY3" fmla="*/ 88272 h 149993"/>
                <a:gd name="connsiteX4" fmla="*/ 107442 w 257079"/>
                <a:gd name="connsiteY4" fmla="*/ 51220 h 149993"/>
                <a:gd name="connsiteX5" fmla="*/ 62770 w 257079"/>
                <a:gd name="connsiteY5" fmla="*/ 68269 h 149993"/>
                <a:gd name="connsiteX6" fmla="*/ 0 w 257079"/>
                <a:gd name="connsiteY6" fmla="*/ 68269 h 149993"/>
                <a:gd name="connsiteX7" fmla="*/ 158181 w 257079"/>
                <a:gd name="connsiteY7" fmla="*/ 11350 h 149993"/>
                <a:gd name="connsiteX8" fmla="*/ 222409 w 257079"/>
                <a:gd name="connsiteY8" fmla="*/ 88272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079" h="149993">
                  <a:moveTo>
                    <a:pt x="257080" y="88272"/>
                  </a:moveTo>
                  <a:lnTo>
                    <a:pt x="195358" y="149994"/>
                  </a:lnTo>
                  <a:lnTo>
                    <a:pt x="133541" y="88272"/>
                  </a:lnTo>
                  <a:lnTo>
                    <a:pt x="168021" y="88272"/>
                  </a:lnTo>
                  <a:cubicBezTo>
                    <a:pt x="156358" y="65553"/>
                    <a:pt x="132979" y="51254"/>
                    <a:pt x="107442" y="51220"/>
                  </a:cubicBezTo>
                  <a:cubicBezTo>
                    <a:pt x="90966" y="51238"/>
                    <a:pt x="75068" y="57305"/>
                    <a:pt x="62770" y="68269"/>
                  </a:cubicBezTo>
                  <a:lnTo>
                    <a:pt x="0" y="68269"/>
                  </a:lnTo>
                  <a:cubicBezTo>
                    <a:pt x="27963" y="8870"/>
                    <a:pt x="98783" y="-16613"/>
                    <a:pt x="158181" y="11350"/>
                  </a:cubicBezTo>
                  <a:cubicBezTo>
                    <a:pt x="189880" y="26273"/>
                    <a:pt x="213382" y="54419"/>
                    <a:pt x="222409" y="88272"/>
                  </a:cubicBezTo>
                  <a:close/>
                </a:path>
              </a:pathLst>
            </a:custGeom>
            <a:gradFill>
              <a:gsLst>
                <a:gs pos="44000">
                  <a:srgbClr val="1D5034"/>
                </a:gs>
                <a:gs pos="0">
                  <a:srgbClr val="315C00"/>
                </a:gs>
                <a:gs pos="100000">
                  <a:schemeClr val="accent5">
                    <a:lumMod val="50000"/>
                  </a:schemeClr>
                </a:gs>
              </a:gsLst>
              <a:lin ang="5400000" scaled="1"/>
            </a:gradFill>
            <a:ln w="952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00377A-709A-79C1-C361-8E4EFC803736}"/>
                </a:ext>
              </a:extLst>
            </p:cNvPr>
            <p:cNvSpPr/>
            <p:nvPr/>
          </p:nvSpPr>
          <p:spPr>
            <a:xfrm>
              <a:off x="1380668" y="1706702"/>
              <a:ext cx="257079" cy="150019"/>
            </a:xfrm>
            <a:custGeom>
              <a:avLst/>
              <a:gdLst>
                <a:gd name="connsiteX0" fmla="*/ 0 w 257079"/>
                <a:gd name="connsiteY0" fmla="*/ 61722 h 150019"/>
                <a:gd name="connsiteX1" fmla="*/ 61817 w 257079"/>
                <a:gd name="connsiteY1" fmla="*/ 0 h 150019"/>
                <a:gd name="connsiteX2" fmla="*/ 123539 w 257079"/>
                <a:gd name="connsiteY2" fmla="*/ 61722 h 150019"/>
                <a:gd name="connsiteX3" fmla="*/ 88773 w 257079"/>
                <a:gd name="connsiteY3" fmla="*/ 61722 h 150019"/>
                <a:gd name="connsiteX4" fmla="*/ 149257 w 257079"/>
                <a:gd name="connsiteY4" fmla="*/ 98774 h 150019"/>
                <a:gd name="connsiteX5" fmla="*/ 194024 w 257079"/>
                <a:gd name="connsiteY5" fmla="*/ 81725 h 150019"/>
                <a:gd name="connsiteX6" fmla="*/ 257080 w 257079"/>
                <a:gd name="connsiteY6" fmla="*/ 81725 h 150019"/>
                <a:gd name="connsiteX7" fmla="*/ 98601 w 257079"/>
                <a:gd name="connsiteY7" fmla="*/ 138612 h 150019"/>
                <a:gd name="connsiteX8" fmla="*/ 34385 w 257079"/>
                <a:gd name="connsiteY8" fmla="*/ 61722 h 1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079" h="150019">
                  <a:moveTo>
                    <a:pt x="0" y="61722"/>
                  </a:moveTo>
                  <a:lnTo>
                    <a:pt x="61817" y="0"/>
                  </a:lnTo>
                  <a:lnTo>
                    <a:pt x="123539" y="61722"/>
                  </a:lnTo>
                  <a:lnTo>
                    <a:pt x="88773" y="61722"/>
                  </a:lnTo>
                  <a:cubicBezTo>
                    <a:pt x="100404" y="84426"/>
                    <a:pt x="123747" y="98726"/>
                    <a:pt x="149257" y="98774"/>
                  </a:cubicBezTo>
                  <a:cubicBezTo>
                    <a:pt x="165765" y="98770"/>
                    <a:pt x="181696" y="92703"/>
                    <a:pt x="194024" y="81725"/>
                  </a:cubicBezTo>
                  <a:lnTo>
                    <a:pt x="257080" y="81725"/>
                  </a:lnTo>
                  <a:cubicBezTo>
                    <a:pt x="229026" y="141196"/>
                    <a:pt x="158072" y="166666"/>
                    <a:pt x="98601" y="138612"/>
                  </a:cubicBezTo>
                  <a:cubicBezTo>
                    <a:pt x="66930" y="123672"/>
                    <a:pt x="43442" y="95548"/>
                    <a:pt x="34385" y="61722"/>
                  </a:cubicBezTo>
                  <a:close/>
                </a:path>
              </a:pathLst>
            </a:custGeom>
            <a:gradFill>
              <a:gsLst>
                <a:gs pos="44000">
                  <a:srgbClr val="1D5034"/>
                </a:gs>
                <a:gs pos="0">
                  <a:srgbClr val="315C00"/>
                </a:gs>
                <a:gs pos="100000">
                  <a:schemeClr val="accent5">
                    <a:lumMod val="50000"/>
                  </a:schemeClr>
                </a:gs>
              </a:gsLst>
              <a:lin ang="5400000" scaled="1"/>
            </a:grad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FF2A8374-D14E-81C6-356C-F1A242D81FE6}"/>
                </a:ext>
              </a:extLst>
            </p:cNvPr>
            <p:cNvSpPr/>
            <p:nvPr/>
          </p:nvSpPr>
          <p:spPr>
            <a:xfrm>
              <a:off x="1093629" y="1428130"/>
              <a:ext cx="876161" cy="533270"/>
            </a:xfrm>
            <a:custGeom>
              <a:avLst/>
              <a:gdLst>
                <a:gd name="connsiteX0" fmla="*/ 730714 w 876161"/>
                <a:gd name="connsiteY0" fmla="*/ 533271 h 533270"/>
                <a:gd name="connsiteX1" fmla="*/ 876119 w 876161"/>
                <a:gd name="connsiteY1" fmla="*/ 380816 h 533270"/>
                <a:gd name="connsiteX2" fmla="*/ 748812 w 876161"/>
                <a:gd name="connsiteY2" fmla="*/ 236948 h 533270"/>
                <a:gd name="connsiteX3" fmla="*/ 677565 w 876161"/>
                <a:gd name="connsiteY3" fmla="*/ 120743 h 533270"/>
                <a:gd name="connsiteX4" fmla="*/ 541643 w 876161"/>
                <a:gd name="connsiteY4" fmla="*/ 92168 h 533270"/>
                <a:gd name="connsiteX5" fmla="*/ 325044 w 876161"/>
                <a:gd name="connsiteY5" fmla="*/ 5586 h 533270"/>
                <a:gd name="connsiteX6" fmla="*/ 171311 w 876161"/>
                <a:gd name="connsiteY6" fmla="*/ 177036 h 533270"/>
                <a:gd name="connsiteX7" fmla="*/ 34532 w 876161"/>
                <a:gd name="connsiteY7" fmla="*/ 247997 h 533270"/>
                <a:gd name="connsiteX8" fmla="*/ 16244 w 876161"/>
                <a:gd name="connsiteY8" fmla="*/ 430496 h 533270"/>
                <a:gd name="connsiteX9" fmla="*/ 166167 w 876161"/>
                <a:gd name="connsiteY9" fmla="*/ 532223 h 533270"/>
                <a:gd name="connsiteX10" fmla="*/ 168739 w 876161"/>
                <a:gd name="connsiteY10" fmla="*/ 473073 h 533270"/>
                <a:gd name="connsiteX11" fmla="*/ 69012 w 876161"/>
                <a:gd name="connsiteY11" fmla="*/ 405350 h 533270"/>
                <a:gd name="connsiteX12" fmla="*/ 81109 w 876161"/>
                <a:gd name="connsiteY12" fmla="*/ 283716 h 533270"/>
                <a:gd name="connsiteX13" fmla="*/ 193123 w 876161"/>
                <a:gd name="connsiteY13" fmla="*/ 237996 h 533270"/>
                <a:gd name="connsiteX14" fmla="*/ 226937 w 876161"/>
                <a:gd name="connsiteY14" fmla="*/ 243615 h 533270"/>
                <a:gd name="connsiteX15" fmla="*/ 226937 w 876161"/>
                <a:gd name="connsiteY15" fmla="*/ 206277 h 533270"/>
                <a:gd name="connsiteX16" fmla="*/ 338475 w 876161"/>
                <a:gd name="connsiteY16" fmla="*/ 63402 h 533270"/>
                <a:gd name="connsiteX17" fmla="*/ 501924 w 876161"/>
                <a:gd name="connsiteY17" fmla="*/ 139602 h 533270"/>
                <a:gd name="connsiteX18" fmla="*/ 513449 w 876161"/>
                <a:gd name="connsiteY18" fmla="*/ 162558 h 533270"/>
                <a:gd name="connsiteX19" fmla="*/ 537357 w 876161"/>
                <a:gd name="connsiteY19" fmla="*/ 154080 h 533270"/>
                <a:gd name="connsiteX20" fmla="*/ 643751 w 876161"/>
                <a:gd name="connsiteY20" fmla="*/ 168939 h 533270"/>
                <a:gd name="connsiteX21" fmla="*/ 692805 w 876161"/>
                <a:gd name="connsiteY21" fmla="*/ 265428 h 533270"/>
                <a:gd name="connsiteX22" fmla="*/ 692805 w 876161"/>
                <a:gd name="connsiteY22" fmla="*/ 295146 h 533270"/>
                <a:gd name="connsiteX23" fmla="*/ 731667 w 876161"/>
                <a:gd name="connsiteY23" fmla="*/ 295146 h 533270"/>
                <a:gd name="connsiteX24" fmla="*/ 817688 w 876161"/>
                <a:gd name="connsiteY24" fmla="*/ 387878 h 533270"/>
                <a:gd name="connsiteX25" fmla="*/ 730714 w 876161"/>
                <a:gd name="connsiteY25" fmla="*/ 473930 h 53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6161" h="533270">
                  <a:moveTo>
                    <a:pt x="730714" y="533271"/>
                  </a:moveTo>
                  <a:cubicBezTo>
                    <a:pt x="812965" y="531324"/>
                    <a:pt x="878065" y="463068"/>
                    <a:pt x="876119" y="380816"/>
                  </a:cubicBezTo>
                  <a:cubicBezTo>
                    <a:pt x="874401" y="308249"/>
                    <a:pt x="820631" y="247483"/>
                    <a:pt x="748812" y="236948"/>
                  </a:cubicBezTo>
                  <a:cubicBezTo>
                    <a:pt x="741222" y="190368"/>
                    <a:pt x="715635" y="148635"/>
                    <a:pt x="677565" y="120743"/>
                  </a:cubicBezTo>
                  <a:cubicBezTo>
                    <a:pt x="638164" y="92820"/>
                    <a:pt x="588953" y="82474"/>
                    <a:pt x="541643" y="92168"/>
                  </a:cubicBezTo>
                  <a:cubicBezTo>
                    <a:pt x="495099" y="20307"/>
                    <a:pt x="408299" y="-14390"/>
                    <a:pt x="325044" y="5586"/>
                  </a:cubicBezTo>
                  <a:cubicBezTo>
                    <a:pt x="243901" y="26482"/>
                    <a:pt x="183269" y="94102"/>
                    <a:pt x="171311" y="177036"/>
                  </a:cubicBezTo>
                  <a:cubicBezTo>
                    <a:pt x="117255" y="178487"/>
                    <a:pt x="66847" y="204639"/>
                    <a:pt x="34532" y="247997"/>
                  </a:cubicBezTo>
                  <a:cubicBezTo>
                    <a:pt x="-3757" y="301184"/>
                    <a:pt x="-10730" y="370768"/>
                    <a:pt x="16244" y="430496"/>
                  </a:cubicBezTo>
                  <a:cubicBezTo>
                    <a:pt x="43740" y="489368"/>
                    <a:pt x="101301" y="528425"/>
                    <a:pt x="166167" y="532223"/>
                  </a:cubicBezTo>
                  <a:close/>
                  <a:moveTo>
                    <a:pt x="168739" y="473073"/>
                  </a:moveTo>
                  <a:cubicBezTo>
                    <a:pt x="125640" y="470358"/>
                    <a:pt x="87430" y="444411"/>
                    <a:pt x="69012" y="405350"/>
                  </a:cubicBezTo>
                  <a:cubicBezTo>
                    <a:pt x="51141" y="365536"/>
                    <a:pt x="55747" y="319230"/>
                    <a:pt x="81109" y="283716"/>
                  </a:cubicBezTo>
                  <a:cubicBezTo>
                    <a:pt x="107040" y="248831"/>
                    <a:pt x="150188" y="231220"/>
                    <a:pt x="193123" y="237996"/>
                  </a:cubicBezTo>
                  <a:lnTo>
                    <a:pt x="226937" y="243615"/>
                  </a:lnTo>
                  <a:lnTo>
                    <a:pt x="226937" y="206277"/>
                  </a:lnTo>
                  <a:cubicBezTo>
                    <a:pt x="227267" y="138818"/>
                    <a:pt x="273112" y="80093"/>
                    <a:pt x="338475" y="63402"/>
                  </a:cubicBezTo>
                  <a:cubicBezTo>
                    <a:pt x="404060" y="47589"/>
                    <a:pt x="471869" y="79201"/>
                    <a:pt x="501924" y="139602"/>
                  </a:cubicBezTo>
                  <a:lnTo>
                    <a:pt x="513449" y="162558"/>
                  </a:lnTo>
                  <a:lnTo>
                    <a:pt x="537357" y="154080"/>
                  </a:lnTo>
                  <a:cubicBezTo>
                    <a:pt x="573128" y="141442"/>
                    <a:pt x="612811" y="146984"/>
                    <a:pt x="643751" y="168939"/>
                  </a:cubicBezTo>
                  <a:cubicBezTo>
                    <a:pt x="674513" y="191474"/>
                    <a:pt x="692725" y="227295"/>
                    <a:pt x="692805" y="265428"/>
                  </a:cubicBezTo>
                  <a:lnTo>
                    <a:pt x="692805" y="295146"/>
                  </a:lnTo>
                  <a:lnTo>
                    <a:pt x="731667" y="295146"/>
                  </a:lnTo>
                  <a:cubicBezTo>
                    <a:pt x="781028" y="296999"/>
                    <a:pt x="819542" y="338517"/>
                    <a:pt x="817688" y="387878"/>
                  </a:cubicBezTo>
                  <a:cubicBezTo>
                    <a:pt x="815919" y="435006"/>
                    <a:pt x="777859" y="472663"/>
                    <a:pt x="730714" y="473930"/>
                  </a:cubicBezTo>
                  <a:close/>
                </a:path>
              </a:pathLst>
            </a:custGeom>
            <a:gradFill>
              <a:gsLst>
                <a:gs pos="44000">
                  <a:srgbClr val="1D5034"/>
                </a:gs>
                <a:gs pos="0">
                  <a:srgbClr val="315C00"/>
                </a:gs>
                <a:gs pos="100000">
                  <a:schemeClr val="accent5">
                    <a:lumMod val="50000"/>
                  </a:schemeClr>
                </a:gs>
              </a:gsLst>
              <a:lin ang="5400000" scaled="1"/>
            </a:gradFill>
            <a:ln w="9525" cap="flat">
              <a:noFill/>
              <a:prstDash val="solid"/>
              <a:miter/>
            </a:ln>
          </p:spPr>
          <p:txBody>
            <a:bodyPr rtlCol="0" anchor="ctr"/>
            <a:lstStyle/>
            <a:p>
              <a:endParaRPr lang="en-GB"/>
            </a:p>
          </p:txBody>
        </p:sp>
      </p:grpSp>
      <p:grpSp>
        <p:nvGrpSpPr>
          <p:cNvPr id="1026" name="Group 1025">
            <a:extLst>
              <a:ext uri="{FF2B5EF4-FFF2-40B4-BE49-F238E27FC236}">
                <a16:creationId xmlns:a16="http://schemas.microsoft.com/office/drawing/2014/main" id="{4EA5AE76-B875-5E21-EE49-168FF8CCA085}"/>
              </a:ext>
            </a:extLst>
          </p:cNvPr>
          <p:cNvGrpSpPr/>
          <p:nvPr/>
        </p:nvGrpSpPr>
        <p:grpSpPr>
          <a:xfrm>
            <a:off x="4284775" y="1419551"/>
            <a:ext cx="574562" cy="575092"/>
            <a:chOff x="4284775" y="1419551"/>
            <a:chExt cx="574562" cy="575092"/>
          </a:xfrm>
        </p:grpSpPr>
        <p:sp>
          <p:nvSpPr>
            <p:cNvPr id="29" name="Freeform: Shape 28">
              <a:extLst>
                <a:ext uri="{FF2B5EF4-FFF2-40B4-BE49-F238E27FC236}">
                  <a16:creationId xmlns:a16="http://schemas.microsoft.com/office/drawing/2014/main" id="{7DA40D47-7171-67F6-F7A2-CFC3A7FD2BB8}"/>
                </a:ext>
              </a:extLst>
            </p:cNvPr>
            <p:cNvSpPr/>
            <p:nvPr/>
          </p:nvSpPr>
          <p:spPr>
            <a:xfrm>
              <a:off x="4284775" y="1419861"/>
              <a:ext cx="574562" cy="574782"/>
            </a:xfrm>
            <a:custGeom>
              <a:avLst/>
              <a:gdLst>
                <a:gd name="connsiteX0" fmla="*/ 61093 w 574562"/>
                <a:gd name="connsiteY0" fmla="*/ 536662 h 574782"/>
                <a:gd name="connsiteX1" fmla="*/ 43146 w 574562"/>
                <a:gd name="connsiteY1" fmla="*/ 540251 h 574782"/>
                <a:gd name="connsiteX2" fmla="*/ 33096 w 574562"/>
                <a:gd name="connsiteY2" fmla="*/ 525176 h 574782"/>
                <a:gd name="connsiteX3" fmla="*/ 43146 w 574562"/>
                <a:gd name="connsiteY3" fmla="*/ 510100 h 574782"/>
                <a:gd name="connsiteX4" fmla="*/ 61093 w 574562"/>
                <a:gd name="connsiteY4" fmla="*/ 513690 h 574782"/>
                <a:gd name="connsiteX5" fmla="*/ 61093 w 574562"/>
                <a:gd name="connsiteY5" fmla="*/ 536662 h 574782"/>
                <a:gd name="connsiteX6" fmla="*/ 567914 w 574562"/>
                <a:gd name="connsiteY6" fmla="*/ 63581 h 574782"/>
                <a:gd name="connsiteX7" fmla="*/ 509766 w 574562"/>
                <a:gd name="connsiteY7" fmla="*/ 121729 h 574782"/>
                <a:gd name="connsiteX8" fmla="*/ 463822 w 574562"/>
                <a:gd name="connsiteY8" fmla="*/ 109525 h 574782"/>
                <a:gd name="connsiteX9" fmla="*/ 452336 w 574562"/>
                <a:gd name="connsiteY9" fmla="*/ 64299 h 574782"/>
                <a:gd name="connsiteX10" fmla="*/ 510484 w 574562"/>
                <a:gd name="connsiteY10" fmla="*/ 6151 h 574782"/>
                <a:gd name="connsiteX11" fmla="*/ 409981 w 574562"/>
                <a:gd name="connsiteY11" fmla="*/ 25533 h 574782"/>
                <a:gd name="connsiteX12" fmla="*/ 381266 w 574562"/>
                <a:gd name="connsiteY12" fmla="*/ 123883 h 574782"/>
                <a:gd name="connsiteX13" fmla="*/ 15149 w 574562"/>
                <a:gd name="connsiteY13" fmla="*/ 490000 h 574782"/>
                <a:gd name="connsiteX14" fmla="*/ 1509 w 574562"/>
                <a:gd name="connsiteY14" fmla="*/ 538098 h 574782"/>
                <a:gd name="connsiteX15" fmla="*/ 36685 w 574562"/>
                <a:gd name="connsiteY15" fmla="*/ 573274 h 574782"/>
                <a:gd name="connsiteX16" fmla="*/ 84783 w 574562"/>
                <a:gd name="connsiteY16" fmla="*/ 559634 h 574782"/>
                <a:gd name="connsiteX17" fmla="*/ 450900 w 574562"/>
                <a:gd name="connsiteY17" fmla="*/ 193517 h 574782"/>
                <a:gd name="connsiteX18" fmla="*/ 549249 w 574562"/>
                <a:gd name="connsiteY18" fmla="*/ 164802 h 574782"/>
                <a:gd name="connsiteX19" fmla="*/ 567914 w 574562"/>
                <a:gd name="connsiteY19" fmla="*/ 63581 h 57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4562" h="574782">
                  <a:moveTo>
                    <a:pt x="61093" y="536662"/>
                  </a:moveTo>
                  <a:cubicBezTo>
                    <a:pt x="56068" y="541687"/>
                    <a:pt x="49607" y="543123"/>
                    <a:pt x="43146" y="540251"/>
                  </a:cubicBezTo>
                  <a:cubicBezTo>
                    <a:pt x="36685" y="537380"/>
                    <a:pt x="33096" y="531637"/>
                    <a:pt x="33096" y="525176"/>
                  </a:cubicBezTo>
                  <a:cubicBezTo>
                    <a:pt x="33096" y="518715"/>
                    <a:pt x="37403" y="512254"/>
                    <a:pt x="43146" y="510100"/>
                  </a:cubicBezTo>
                  <a:cubicBezTo>
                    <a:pt x="49607" y="507229"/>
                    <a:pt x="56068" y="508665"/>
                    <a:pt x="61093" y="513690"/>
                  </a:cubicBezTo>
                  <a:cubicBezTo>
                    <a:pt x="67554" y="519433"/>
                    <a:pt x="67554" y="530201"/>
                    <a:pt x="61093" y="536662"/>
                  </a:cubicBezTo>
                  <a:close/>
                  <a:moveTo>
                    <a:pt x="567914" y="63581"/>
                  </a:moveTo>
                  <a:lnTo>
                    <a:pt x="509766" y="121729"/>
                  </a:lnTo>
                  <a:lnTo>
                    <a:pt x="463822" y="109525"/>
                  </a:lnTo>
                  <a:lnTo>
                    <a:pt x="452336" y="64299"/>
                  </a:lnTo>
                  <a:lnTo>
                    <a:pt x="510484" y="6151"/>
                  </a:lnTo>
                  <a:cubicBezTo>
                    <a:pt x="476026" y="-6771"/>
                    <a:pt x="437261" y="1126"/>
                    <a:pt x="409981" y="25533"/>
                  </a:cubicBezTo>
                  <a:cubicBezTo>
                    <a:pt x="382702" y="50659"/>
                    <a:pt x="371934" y="87989"/>
                    <a:pt x="381266" y="123883"/>
                  </a:cubicBezTo>
                  <a:lnTo>
                    <a:pt x="15149" y="490000"/>
                  </a:lnTo>
                  <a:cubicBezTo>
                    <a:pt x="2227" y="502204"/>
                    <a:pt x="-2798" y="520869"/>
                    <a:pt x="1509" y="538098"/>
                  </a:cubicBezTo>
                  <a:cubicBezTo>
                    <a:pt x="5816" y="555327"/>
                    <a:pt x="19456" y="568966"/>
                    <a:pt x="36685" y="573274"/>
                  </a:cubicBezTo>
                  <a:cubicBezTo>
                    <a:pt x="53914" y="577581"/>
                    <a:pt x="71861" y="572556"/>
                    <a:pt x="84783" y="559634"/>
                  </a:cubicBezTo>
                  <a:lnTo>
                    <a:pt x="450900" y="193517"/>
                  </a:lnTo>
                  <a:cubicBezTo>
                    <a:pt x="486794" y="202849"/>
                    <a:pt x="524124" y="192081"/>
                    <a:pt x="549249" y="164802"/>
                  </a:cubicBezTo>
                  <a:cubicBezTo>
                    <a:pt x="573657" y="137522"/>
                    <a:pt x="581554" y="98039"/>
                    <a:pt x="567914" y="63581"/>
                  </a:cubicBezTo>
                  <a:close/>
                </a:path>
              </a:pathLst>
            </a:custGeom>
            <a:gradFill>
              <a:gsLst>
                <a:gs pos="0">
                  <a:srgbClr val="005DBF">
                    <a:alpha val="99000"/>
                  </a:srgbClr>
                </a:gs>
                <a:gs pos="100000">
                  <a:srgbClr val="315C00"/>
                </a:gs>
              </a:gsLst>
              <a:lin ang="16200000" scaled="1"/>
            </a:gradFill>
            <a:ln w="7144"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AF5C796-53B0-72BC-AD18-7F1C9AC4C358}"/>
                </a:ext>
              </a:extLst>
            </p:cNvPr>
            <p:cNvSpPr/>
            <p:nvPr/>
          </p:nvSpPr>
          <p:spPr>
            <a:xfrm>
              <a:off x="4589946" y="1724648"/>
              <a:ext cx="269294" cy="269593"/>
            </a:xfrm>
            <a:custGeom>
              <a:avLst/>
              <a:gdLst>
                <a:gd name="connsiteX0" fmla="*/ 259871 w 269294"/>
                <a:gd name="connsiteY0" fmla="*/ 185212 h 269593"/>
                <a:gd name="connsiteX1" fmla="*/ 74659 w 269294"/>
                <a:gd name="connsiteY1" fmla="*/ 0 h 269593"/>
                <a:gd name="connsiteX2" fmla="*/ 0 w 269294"/>
                <a:gd name="connsiteY2" fmla="*/ 74659 h 269593"/>
                <a:gd name="connsiteX3" fmla="*/ 179469 w 269294"/>
                <a:gd name="connsiteY3" fmla="*/ 254129 h 269593"/>
                <a:gd name="connsiteX4" fmla="*/ 185930 w 269294"/>
                <a:gd name="connsiteY4" fmla="*/ 260589 h 269593"/>
                <a:gd name="connsiteX5" fmla="*/ 186648 w 269294"/>
                <a:gd name="connsiteY5" fmla="*/ 259871 h 269593"/>
                <a:gd name="connsiteX6" fmla="*/ 254129 w 269294"/>
                <a:gd name="connsiteY6" fmla="*/ 254129 h 269593"/>
                <a:gd name="connsiteX7" fmla="*/ 259871 w 269294"/>
                <a:gd name="connsiteY7" fmla="*/ 185212 h 269593"/>
                <a:gd name="connsiteX8" fmla="*/ 259871 w 269294"/>
                <a:gd name="connsiteY8" fmla="*/ 185212 h 26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94" h="269593">
                  <a:moveTo>
                    <a:pt x="259871" y="185212"/>
                  </a:moveTo>
                  <a:lnTo>
                    <a:pt x="74659" y="0"/>
                  </a:lnTo>
                  <a:lnTo>
                    <a:pt x="0" y="74659"/>
                  </a:lnTo>
                  <a:lnTo>
                    <a:pt x="179469" y="254129"/>
                  </a:lnTo>
                  <a:lnTo>
                    <a:pt x="185930" y="260589"/>
                  </a:lnTo>
                  <a:lnTo>
                    <a:pt x="186648" y="259871"/>
                  </a:lnTo>
                  <a:cubicBezTo>
                    <a:pt x="207466" y="274947"/>
                    <a:pt x="236182" y="272075"/>
                    <a:pt x="254129" y="254129"/>
                  </a:cubicBezTo>
                  <a:cubicBezTo>
                    <a:pt x="272075" y="235464"/>
                    <a:pt x="274229" y="206749"/>
                    <a:pt x="259871" y="185212"/>
                  </a:cubicBezTo>
                  <a:lnTo>
                    <a:pt x="259871" y="185212"/>
                  </a:lnTo>
                  <a:close/>
                </a:path>
              </a:pathLst>
            </a:custGeom>
            <a:gradFill>
              <a:gsLst>
                <a:gs pos="0">
                  <a:srgbClr val="005DBF">
                    <a:alpha val="99000"/>
                  </a:srgbClr>
                </a:gs>
                <a:gs pos="100000">
                  <a:srgbClr val="315C00"/>
                </a:gs>
              </a:gsLst>
              <a:lin ang="16200000" scaled="1"/>
            </a:gradFill>
            <a:ln w="7144"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04102AF0-5D11-09DC-E6EF-CEF71488B66D}"/>
                </a:ext>
              </a:extLst>
            </p:cNvPr>
            <p:cNvSpPr/>
            <p:nvPr/>
          </p:nvSpPr>
          <p:spPr>
            <a:xfrm>
              <a:off x="4284849" y="1419551"/>
              <a:ext cx="241924" cy="241924"/>
            </a:xfrm>
            <a:custGeom>
              <a:avLst/>
              <a:gdLst>
                <a:gd name="connsiteX0" fmla="*/ 104810 w 241924"/>
                <a:gd name="connsiteY0" fmla="*/ 84709 h 241924"/>
                <a:gd name="connsiteX1" fmla="*/ 105528 w 241924"/>
                <a:gd name="connsiteY1" fmla="*/ 83992 h 241924"/>
                <a:gd name="connsiteX2" fmla="*/ 86863 w 241924"/>
                <a:gd name="connsiteY2" fmla="*/ 49534 h 241924"/>
                <a:gd name="connsiteX3" fmla="*/ 25126 w 241924"/>
                <a:gd name="connsiteY3" fmla="*/ 0 h 241924"/>
                <a:gd name="connsiteX4" fmla="*/ 0 w 241924"/>
                <a:gd name="connsiteY4" fmla="*/ 25126 h 241924"/>
                <a:gd name="connsiteX5" fmla="*/ 49534 w 241924"/>
                <a:gd name="connsiteY5" fmla="*/ 86863 h 241924"/>
                <a:gd name="connsiteX6" fmla="*/ 83992 w 241924"/>
                <a:gd name="connsiteY6" fmla="*/ 105528 h 241924"/>
                <a:gd name="connsiteX7" fmla="*/ 84709 w 241924"/>
                <a:gd name="connsiteY7" fmla="*/ 104810 h 241924"/>
                <a:gd name="connsiteX8" fmla="*/ 221824 w 241924"/>
                <a:gd name="connsiteY8" fmla="*/ 241925 h 241924"/>
                <a:gd name="connsiteX9" fmla="*/ 241925 w 241924"/>
                <a:gd name="connsiteY9" fmla="*/ 221824 h 24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924" h="241924">
                  <a:moveTo>
                    <a:pt x="104810" y="84709"/>
                  </a:moveTo>
                  <a:lnTo>
                    <a:pt x="105528" y="83992"/>
                  </a:lnTo>
                  <a:lnTo>
                    <a:pt x="86863" y="49534"/>
                  </a:lnTo>
                  <a:lnTo>
                    <a:pt x="25126" y="0"/>
                  </a:lnTo>
                  <a:lnTo>
                    <a:pt x="0" y="25126"/>
                  </a:lnTo>
                  <a:lnTo>
                    <a:pt x="49534" y="86863"/>
                  </a:lnTo>
                  <a:lnTo>
                    <a:pt x="83992" y="105528"/>
                  </a:lnTo>
                  <a:lnTo>
                    <a:pt x="84709" y="104810"/>
                  </a:lnTo>
                  <a:lnTo>
                    <a:pt x="221824" y="241925"/>
                  </a:lnTo>
                  <a:lnTo>
                    <a:pt x="241925" y="221824"/>
                  </a:lnTo>
                  <a:close/>
                </a:path>
              </a:pathLst>
            </a:custGeom>
            <a:gradFill>
              <a:gsLst>
                <a:gs pos="0">
                  <a:srgbClr val="005DBF">
                    <a:alpha val="99000"/>
                  </a:srgbClr>
                </a:gs>
                <a:gs pos="100000">
                  <a:srgbClr val="315C00"/>
                </a:gs>
              </a:gsLst>
              <a:lin ang="16200000" scaled="1"/>
            </a:gradFill>
            <a:ln w="7144" cap="flat">
              <a:noFill/>
              <a:prstDash val="solid"/>
              <a:miter/>
            </a:ln>
          </p:spPr>
          <p:txBody>
            <a:bodyPr rtlCol="0" anchor="ctr"/>
            <a:lstStyle/>
            <a:p>
              <a:endParaRPr lang="en-GB"/>
            </a:p>
          </p:txBody>
        </p:sp>
      </p:grpSp>
      <p:sp>
        <p:nvSpPr>
          <p:cNvPr id="1030" name="Graphic 1028" descr="Test tubes with solid fill">
            <a:extLst>
              <a:ext uri="{FF2B5EF4-FFF2-40B4-BE49-F238E27FC236}">
                <a16:creationId xmlns:a16="http://schemas.microsoft.com/office/drawing/2014/main" id="{BEFBE7F2-86C5-6E32-4B5A-EED5148C1BCB}"/>
              </a:ext>
            </a:extLst>
          </p:cNvPr>
          <p:cNvSpPr/>
          <p:nvPr/>
        </p:nvSpPr>
        <p:spPr>
          <a:xfrm>
            <a:off x="7205600" y="1479034"/>
            <a:ext cx="688133" cy="578717"/>
          </a:xfrm>
          <a:custGeom>
            <a:avLst/>
            <a:gdLst>
              <a:gd name="connsiteX0" fmla="*/ 656855 w 688133"/>
              <a:gd name="connsiteY0" fmla="*/ 531799 h 578717"/>
              <a:gd name="connsiteX1" fmla="*/ 656855 w 688133"/>
              <a:gd name="connsiteY1" fmla="*/ 93896 h 578717"/>
              <a:gd name="connsiteX2" fmla="*/ 625576 w 688133"/>
              <a:gd name="connsiteY2" fmla="*/ 93896 h 578717"/>
              <a:gd name="connsiteX3" fmla="*/ 625576 w 688133"/>
              <a:gd name="connsiteY3" fmla="*/ 164273 h 578717"/>
              <a:gd name="connsiteX4" fmla="*/ 578658 w 688133"/>
              <a:gd name="connsiteY4" fmla="*/ 164273 h 578717"/>
              <a:gd name="connsiteX5" fmla="*/ 578658 w 688133"/>
              <a:gd name="connsiteY5" fmla="*/ 54797 h 578717"/>
              <a:gd name="connsiteX6" fmla="*/ 582568 w 688133"/>
              <a:gd name="connsiteY6" fmla="*/ 30556 h 578717"/>
              <a:gd name="connsiteX7" fmla="*/ 594297 w 688133"/>
              <a:gd name="connsiteY7" fmla="*/ 14917 h 578717"/>
              <a:gd name="connsiteX8" fmla="*/ 578658 w 688133"/>
              <a:gd name="connsiteY8" fmla="*/ 59 h 578717"/>
              <a:gd name="connsiteX9" fmla="*/ 578658 w 688133"/>
              <a:gd name="connsiteY9" fmla="*/ 59 h 578717"/>
              <a:gd name="connsiteX10" fmla="*/ 454324 w 688133"/>
              <a:gd name="connsiteY10" fmla="*/ 59 h 578717"/>
              <a:gd name="connsiteX11" fmla="*/ 437903 w 688133"/>
              <a:gd name="connsiteY11" fmla="*/ 14917 h 578717"/>
              <a:gd name="connsiteX12" fmla="*/ 449633 w 688133"/>
              <a:gd name="connsiteY12" fmla="*/ 30556 h 578717"/>
              <a:gd name="connsiteX13" fmla="*/ 453542 w 688133"/>
              <a:gd name="connsiteY13" fmla="*/ 54797 h 578717"/>
              <a:gd name="connsiteX14" fmla="*/ 453542 w 688133"/>
              <a:gd name="connsiteY14" fmla="*/ 164273 h 578717"/>
              <a:gd name="connsiteX15" fmla="*/ 406624 w 688133"/>
              <a:gd name="connsiteY15" fmla="*/ 164273 h 578717"/>
              <a:gd name="connsiteX16" fmla="*/ 406624 w 688133"/>
              <a:gd name="connsiteY16" fmla="*/ 54797 h 578717"/>
              <a:gd name="connsiteX17" fmla="*/ 410534 w 688133"/>
              <a:gd name="connsiteY17" fmla="*/ 30556 h 578717"/>
              <a:gd name="connsiteX18" fmla="*/ 422264 w 688133"/>
              <a:gd name="connsiteY18" fmla="*/ 14917 h 578717"/>
              <a:gd name="connsiteX19" fmla="*/ 406624 w 688133"/>
              <a:gd name="connsiteY19" fmla="*/ 59 h 578717"/>
              <a:gd name="connsiteX20" fmla="*/ 406624 w 688133"/>
              <a:gd name="connsiteY20" fmla="*/ 59 h 578717"/>
              <a:gd name="connsiteX21" fmla="*/ 282291 w 688133"/>
              <a:gd name="connsiteY21" fmla="*/ 59 h 578717"/>
              <a:gd name="connsiteX22" fmla="*/ 265870 w 688133"/>
              <a:gd name="connsiteY22" fmla="*/ 14917 h 578717"/>
              <a:gd name="connsiteX23" fmla="*/ 277599 w 688133"/>
              <a:gd name="connsiteY23" fmla="*/ 30556 h 578717"/>
              <a:gd name="connsiteX24" fmla="*/ 281509 w 688133"/>
              <a:gd name="connsiteY24" fmla="*/ 54797 h 578717"/>
              <a:gd name="connsiteX25" fmla="*/ 281509 w 688133"/>
              <a:gd name="connsiteY25" fmla="*/ 164273 h 578717"/>
              <a:gd name="connsiteX26" fmla="*/ 234591 w 688133"/>
              <a:gd name="connsiteY26" fmla="*/ 164273 h 578717"/>
              <a:gd name="connsiteX27" fmla="*/ 234591 w 688133"/>
              <a:gd name="connsiteY27" fmla="*/ 54797 h 578717"/>
              <a:gd name="connsiteX28" fmla="*/ 238501 w 688133"/>
              <a:gd name="connsiteY28" fmla="*/ 30556 h 578717"/>
              <a:gd name="connsiteX29" fmla="*/ 250230 w 688133"/>
              <a:gd name="connsiteY29" fmla="*/ 14917 h 578717"/>
              <a:gd name="connsiteX30" fmla="*/ 234591 w 688133"/>
              <a:gd name="connsiteY30" fmla="*/ 59 h 578717"/>
              <a:gd name="connsiteX31" fmla="*/ 234591 w 688133"/>
              <a:gd name="connsiteY31" fmla="*/ 59 h 578717"/>
              <a:gd name="connsiteX32" fmla="*/ 110258 w 688133"/>
              <a:gd name="connsiteY32" fmla="*/ 59 h 578717"/>
              <a:gd name="connsiteX33" fmla="*/ 93836 w 688133"/>
              <a:gd name="connsiteY33" fmla="*/ 14917 h 578717"/>
              <a:gd name="connsiteX34" fmla="*/ 105566 w 688133"/>
              <a:gd name="connsiteY34" fmla="*/ 30556 h 578717"/>
              <a:gd name="connsiteX35" fmla="*/ 109476 w 688133"/>
              <a:gd name="connsiteY35" fmla="*/ 54797 h 578717"/>
              <a:gd name="connsiteX36" fmla="*/ 109476 w 688133"/>
              <a:gd name="connsiteY36" fmla="*/ 164273 h 578717"/>
              <a:gd name="connsiteX37" fmla="*/ 62558 w 688133"/>
              <a:gd name="connsiteY37" fmla="*/ 164273 h 578717"/>
              <a:gd name="connsiteX38" fmla="*/ 62558 w 688133"/>
              <a:gd name="connsiteY38" fmla="*/ 93896 h 578717"/>
              <a:gd name="connsiteX39" fmla="*/ 31279 w 688133"/>
              <a:gd name="connsiteY39" fmla="*/ 93896 h 578717"/>
              <a:gd name="connsiteX40" fmla="*/ 31279 w 688133"/>
              <a:gd name="connsiteY40" fmla="*/ 531799 h 578717"/>
              <a:gd name="connsiteX41" fmla="*/ 0 w 688133"/>
              <a:gd name="connsiteY41" fmla="*/ 531799 h 578717"/>
              <a:gd name="connsiteX42" fmla="*/ 0 w 688133"/>
              <a:gd name="connsiteY42" fmla="*/ 578717 h 578717"/>
              <a:gd name="connsiteX43" fmla="*/ 688133 w 688133"/>
              <a:gd name="connsiteY43" fmla="*/ 578717 h 578717"/>
              <a:gd name="connsiteX44" fmla="*/ 688133 w 688133"/>
              <a:gd name="connsiteY44" fmla="*/ 531799 h 578717"/>
              <a:gd name="connsiteX45" fmla="*/ 656855 w 688133"/>
              <a:gd name="connsiteY45" fmla="*/ 531799 h 578717"/>
              <a:gd name="connsiteX46" fmla="*/ 549725 w 688133"/>
              <a:gd name="connsiteY46" fmla="*/ 31338 h 578717"/>
              <a:gd name="connsiteX47" fmla="*/ 547379 w 688133"/>
              <a:gd name="connsiteY47" fmla="*/ 54797 h 578717"/>
              <a:gd name="connsiteX48" fmla="*/ 547379 w 688133"/>
              <a:gd name="connsiteY48" fmla="*/ 125175 h 578717"/>
              <a:gd name="connsiteX49" fmla="*/ 516100 w 688133"/>
              <a:gd name="connsiteY49" fmla="*/ 117355 h 578717"/>
              <a:gd name="connsiteX50" fmla="*/ 484821 w 688133"/>
              <a:gd name="connsiteY50" fmla="*/ 125175 h 578717"/>
              <a:gd name="connsiteX51" fmla="*/ 484821 w 688133"/>
              <a:gd name="connsiteY51" fmla="*/ 54797 h 578717"/>
              <a:gd name="connsiteX52" fmla="*/ 482475 w 688133"/>
              <a:gd name="connsiteY52" fmla="*/ 31338 h 578717"/>
              <a:gd name="connsiteX53" fmla="*/ 549725 w 688133"/>
              <a:gd name="connsiteY53" fmla="*/ 31338 h 578717"/>
              <a:gd name="connsiteX54" fmla="*/ 377691 w 688133"/>
              <a:gd name="connsiteY54" fmla="*/ 31338 h 578717"/>
              <a:gd name="connsiteX55" fmla="*/ 375346 w 688133"/>
              <a:gd name="connsiteY55" fmla="*/ 54797 h 578717"/>
              <a:gd name="connsiteX56" fmla="*/ 375346 w 688133"/>
              <a:gd name="connsiteY56" fmla="*/ 125175 h 578717"/>
              <a:gd name="connsiteX57" fmla="*/ 344067 w 688133"/>
              <a:gd name="connsiteY57" fmla="*/ 117355 h 578717"/>
              <a:gd name="connsiteX58" fmla="*/ 312788 w 688133"/>
              <a:gd name="connsiteY58" fmla="*/ 125175 h 578717"/>
              <a:gd name="connsiteX59" fmla="*/ 312788 w 688133"/>
              <a:gd name="connsiteY59" fmla="*/ 54797 h 578717"/>
              <a:gd name="connsiteX60" fmla="*/ 310442 w 688133"/>
              <a:gd name="connsiteY60" fmla="*/ 31338 h 578717"/>
              <a:gd name="connsiteX61" fmla="*/ 377691 w 688133"/>
              <a:gd name="connsiteY61" fmla="*/ 31338 h 578717"/>
              <a:gd name="connsiteX62" fmla="*/ 205658 w 688133"/>
              <a:gd name="connsiteY62" fmla="*/ 31338 h 578717"/>
              <a:gd name="connsiteX63" fmla="*/ 203312 w 688133"/>
              <a:gd name="connsiteY63" fmla="*/ 54797 h 578717"/>
              <a:gd name="connsiteX64" fmla="*/ 203312 w 688133"/>
              <a:gd name="connsiteY64" fmla="*/ 125175 h 578717"/>
              <a:gd name="connsiteX65" fmla="*/ 172033 w 688133"/>
              <a:gd name="connsiteY65" fmla="*/ 117355 h 578717"/>
              <a:gd name="connsiteX66" fmla="*/ 140755 w 688133"/>
              <a:gd name="connsiteY66" fmla="*/ 125175 h 578717"/>
              <a:gd name="connsiteX67" fmla="*/ 140755 w 688133"/>
              <a:gd name="connsiteY67" fmla="*/ 54797 h 578717"/>
              <a:gd name="connsiteX68" fmla="*/ 138409 w 688133"/>
              <a:gd name="connsiteY68" fmla="*/ 31338 h 578717"/>
              <a:gd name="connsiteX69" fmla="*/ 205658 w 688133"/>
              <a:gd name="connsiteY69" fmla="*/ 31338 h 578717"/>
              <a:gd name="connsiteX70" fmla="*/ 625576 w 688133"/>
              <a:gd name="connsiteY70" fmla="*/ 531799 h 578717"/>
              <a:gd name="connsiteX71" fmla="*/ 62558 w 688133"/>
              <a:gd name="connsiteY71" fmla="*/ 531799 h 578717"/>
              <a:gd name="connsiteX72" fmla="*/ 62558 w 688133"/>
              <a:gd name="connsiteY72" fmla="*/ 195552 h 578717"/>
              <a:gd name="connsiteX73" fmla="*/ 109476 w 688133"/>
              <a:gd name="connsiteY73" fmla="*/ 195552 h 578717"/>
              <a:gd name="connsiteX74" fmla="*/ 109476 w 688133"/>
              <a:gd name="connsiteY74" fmla="*/ 437963 h 578717"/>
              <a:gd name="connsiteX75" fmla="*/ 172033 w 688133"/>
              <a:gd name="connsiteY75" fmla="*/ 500520 h 578717"/>
              <a:gd name="connsiteX76" fmla="*/ 234591 w 688133"/>
              <a:gd name="connsiteY76" fmla="*/ 437963 h 578717"/>
              <a:gd name="connsiteX77" fmla="*/ 234591 w 688133"/>
              <a:gd name="connsiteY77" fmla="*/ 195552 h 578717"/>
              <a:gd name="connsiteX78" fmla="*/ 281509 w 688133"/>
              <a:gd name="connsiteY78" fmla="*/ 195552 h 578717"/>
              <a:gd name="connsiteX79" fmla="*/ 281509 w 688133"/>
              <a:gd name="connsiteY79" fmla="*/ 437963 h 578717"/>
              <a:gd name="connsiteX80" fmla="*/ 344067 w 688133"/>
              <a:gd name="connsiteY80" fmla="*/ 500520 h 578717"/>
              <a:gd name="connsiteX81" fmla="*/ 406624 w 688133"/>
              <a:gd name="connsiteY81" fmla="*/ 437963 h 578717"/>
              <a:gd name="connsiteX82" fmla="*/ 406624 w 688133"/>
              <a:gd name="connsiteY82" fmla="*/ 195552 h 578717"/>
              <a:gd name="connsiteX83" fmla="*/ 453542 w 688133"/>
              <a:gd name="connsiteY83" fmla="*/ 195552 h 578717"/>
              <a:gd name="connsiteX84" fmla="*/ 453542 w 688133"/>
              <a:gd name="connsiteY84" fmla="*/ 437963 h 578717"/>
              <a:gd name="connsiteX85" fmla="*/ 516100 w 688133"/>
              <a:gd name="connsiteY85" fmla="*/ 500520 h 578717"/>
              <a:gd name="connsiteX86" fmla="*/ 578658 w 688133"/>
              <a:gd name="connsiteY86" fmla="*/ 437963 h 578717"/>
              <a:gd name="connsiteX87" fmla="*/ 578658 w 688133"/>
              <a:gd name="connsiteY87" fmla="*/ 195552 h 578717"/>
              <a:gd name="connsiteX88" fmla="*/ 625576 w 688133"/>
              <a:gd name="connsiteY88" fmla="*/ 195552 h 578717"/>
              <a:gd name="connsiteX89" fmla="*/ 625576 w 688133"/>
              <a:gd name="connsiteY89" fmla="*/ 531799 h 57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88133" h="578717">
                <a:moveTo>
                  <a:pt x="656855" y="531799"/>
                </a:moveTo>
                <a:lnTo>
                  <a:pt x="656855" y="93896"/>
                </a:lnTo>
                <a:lnTo>
                  <a:pt x="625576" y="93896"/>
                </a:lnTo>
                <a:lnTo>
                  <a:pt x="625576" y="164273"/>
                </a:lnTo>
                <a:lnTo>
                  <a:pt x="578658" y="164273"/>
                </a:lnTo>
                <a:lnTo>
                  <a:pt x="578658" y="54797"/>
                </a:lnTo>
                <a:cubicBezTo>
                  <a:pt x="578658" y="38376"/>
                  <a:pt x="581786" y="32120"/>
                  <a:pt x="582568" y="30556"/>
                </a:cubicBezTo>
                <a:cubicBezTo>
                  <a:pt x="589605" y="28992"/>
                  <a:pt x="594297" y="22737"/>
                  <a:pt x="594297" y="14917"/>
                </a:cubicBezTo>
                <a:cubicBezTo>
                  <a:pt x="594297" y="6315"/>
                  <a:pt x="587259" y="-723"/>
                  <a:pt x="578658" y="59"/>
                </a:cubicBezTo>
                <a:lnTo>
                  <a:pt x="578658" y="59"/>
                </a:lnTo>
                <a:lnTo>
                  <a:pt x="454324" y="59"/>
                </a:lnTo>
                <a:cubicBezTo>
                  <a:pt x="445723" y="-723"/>
                  <a:pt x="438685" y="6315"/>
                  <a:pt x="437903" y="14917"/>
                </a:cubicBezTo>
                <a:cubicBezTo>
                  <a:pt x="437903" y="21955"/>
                  <a:pt x="442595" y="28210"/>
                  <a:pt x="449633" y="30556"/>
                </a:cubicBezTo>
                <a:cubicBezTo>
                  <a:pt x="450415" y="32120"/>
                  <a:pt x="453542" y="38376"/>
                  <a:pt x="453542" y="54797"/>
                </a:cubicBezTo>
                <a:lnTo>
                  <a:pt x="453542" y="164273"/>
                </a:lnTo>
                <a:lnTo>
                  <a:pt x="406624" y="164273"/>
                </a:lnTo>
                <a:lnTo>
                  <a:pt x="406624" y="54797"/>
                </a:lnTo>
                <a:cubicBezTo>
                  <a:pt x="406624" y="38376"/>
                  <a:pt x="409752" y="32120"/>
                  <a:pt x="410534" y="30556"/>
                </a:cubicBezTo>
                <a:cubicBezTo>
                  <a:pt x="417572" y="28992"/>
                  <a:pt x="422264" y="22737"/>
                  <a:pt x="422264" y="14917"/>
                </a:cubicBezTo>
                <a:cubicBezTo>
                  <a:pt x="422264" y="6315"/>
                  <a:pt x="415226" y="-723"/>
                  <a:pt x="406624" y="59"/>
                </a:cubicBezTo>
                <a:lnTo>
                  <a:pt x="406624" y="59"/>
                </a:lnTo>
                <a:lnTo>
                  <a:pt x="282291" y="59"/>
                </a:lnTo>
                <a:cubicBezTo>
                  <a:pt x="273689" y="-723"/>
                  <a:pt x="266652" y="6315"/>
                  <a:pt x="265870" y="14917"/>
                </a:cubicBezTo>
                <a:cubicBezTo>
                  <a:pt x="265870" y="21955"/>
                  <a:pt x="270562" y="28210"/>
                  <a:pt x="277599" y="30556"/>
                </a:cubicBezTo>
                <a:cubicBezTo>
                  <a:pt x="278381" y="32120"/>
                  <a:pt x="281509" y="38376"/>
                  <a:pt x="281509" y="54797"/>
                </a:cubicBezTo>
                <a:lnTo>
                  <a:pt x="281509" y="164273"/>
                </a:lnTo>
                <a:lnTo>
                  <a:pt x="234591" y="164273"/>
                </a:lnTo>
                <a:lnTo>
                  <a:pt x="234591" y="54797"/>
                </a:lnTo>
                <a:cubicBezTo>
                  <a:pt x="234591" y="38376"/>
                  <a:pt x="237719" y="32120"/>
                  <a:pt x="238501" y="30556"/>
                </a:cubicBezTo>
                <a:cubicBezTo>
                  <a:pt x="245539" y="28992"/>
                  <a:pt x="250230" y="22737"/>
                  <a:pt x="250230" y="14917"/>
                </a:cubicBezTo>
                <a:cubicBezTo>
                  <a:pt x="250230" y="6315"/>
                  <a:pt x="243193" y="-723"/>
                  <a:pt x="234591" y="59"/>
                </a:cubicBezTo>
                <a:lnTo>
                  <a:pt x="234591" y="59"/>
                </a:lnTo>
                <a:lnTo>
                  <a:pt x="110258" y="59"/>
                </a:lnTo>
                <a:cubicBezTo>
                  <a:pt x="101656" y="-723"/>
                  <a:pt x="94618" y="6315"/>
                  <a:pt x="93836" y="14917"/>
                </a:cubicBezTo>
                <a:cubicBezTo>
                  <a:pt x="93836" y="21955"/>
                  <a:pt x="98528" y="28210"/>
                  <a:pt x="105566" y="30556"/>
                </a:cubicBezTo>
                <a:cubicBezTo>
                  <a:pt x="106348" y="32120"/>
                  <a:pt x="109476" y="38376"/>
                  <a:pt x="109476" y="54797"/>
                </a:cubicBezTo>
                <a:lnTo>
                  <a:pt x="109476" y="164273"/>
                </a:lnTo>
                <a:lnTo>
                  <a:pt x="62558" y="164273"/>
                </a:lnTo>
                <a:lnTo>
                  <a:pt x="62558" y="93896"/>
                </a:lnTo>
                <a:lnTo>
                  <a:pt x="31279" y="93896"/>
                </a:lnTo>
                <a:lnTo>
                  <a:pt x="31279" y="531799"/>
                </a:lnTo>
                <a:lnTo>
                  <a:pt x="0" y="531799"/>
                </a:lnTo>
                <a:lnTo>
                  <a:pt x="0" y="578717"/>
                </a:lnTo>
                <a:lnTo>
                  <a:pt x="688133" y="578717"/>
                </a:lnTo>
                <a:lnTo>
                  <a:pt x="688133" y="531799"/>
                </a:lnTo>
                <a:lnTo>
                  <a:pt x="656855" y="531799"/>
                </a:lnTo>
                <a:close/>
                <a:moveTo>
                  <a:pt x="549725" y="31338"/>
                </a:moveTo>
                <a:cubicBezTo>
                  <a:pt x="548161" y="37594"/>
                  <a:pt x="547379" y="45414"/>
                  <a:pt x="547379" y="54797"/>
                </a:cubicBezTo>
                <a:lnTo>
                  <a:pt x="547379" y="125175"/>
                </a:lnTo>
                <a:cubicBezTo>
                  <a:pt x="547379" y="125175"/>
                  <a:pt x="531739" y="117355"/>
                  <a:pt x="516100" y="117355"/>
                </a:cubicBezTo>
                <a:cubicBezTo>
                  <a:pt x="500461" y="117355"/>
                  <a:pt x="484821" y="125175"/>
                  <a:pt x="484821" y="125175"/>
                </a:cubicBezTo>
                <a:lnTo>
                  <a:pt x="484821" y="54797"/>
                </a:lnTo>
                <a:cubicBezTo>
                  <a:pt x="484821" y="45414"/>
                  <a:pt x="484039" y="37594"/>
                  <a:pt x="482475" y="31338"/>
                </a:cubicBezTo>
                <a:lnTo>
                  <a:pt x="549725" y="31338"/>
                </a:lnTo>
                <a:close/>
                <a:moveTo>
                  <a:pt x="377691" y="31338"/>
                </a:moveTo>
                <a:cubicBezTo>
                  <a:pt x="376127" y="37594"/>
                  <a:pt x="375346" y="45414"/>
                  <a:pt x="375346" y="54797"/>
                </a:cubicBezTo>
                <a:lnTo>
                  <a:pt x="375346" y="125175"/>
                </a:lnTo>
                <a:cubicBezTo>
                  <a:pt x="375346" y="125175"/>
                  <a:pt x="359706" y="117355"/>
                  <a:pt x="344067" y="117355"/>
                </a:cubicBezTo>
                <a:cubicBezTo>
                  <a:pt x="328427" y="117355"/>
                  <a:pt x="312788" y="125175"/>
                  <a:pt x="312788" y="125175"/>
                </a:cubicBezTo>
                <a:lnTo>
                  <a:pt x="312788" y="54797"/>
                </a:lnTo>
                <a:cubicBezTo>
                  <a:pt x="312788" y="45414"/>
                  <a:pt x="312006" y="37594"/>
                  <a:pt x="310442" y="31338"/>
                </a:cubicBezTo>
                <a:lnTo>
                  <a:pt x="377691" y="31338"/>
                </a:lnTo>
                <a:close/>
                <a:moveTo>
                  <a:pt x="205658" y="31338"/>
                </a:moveTo>
                <a:cubicBezTo>
                  <a:pt x="204094" y="37594"/>
                  <a:pt x="203312" y="45414"/>
                  <a:pt x="203312" y="54797"/>
                </a:cubicBezTo>
                <a:lnTo>
                  <a:pt x="203312" y="125175"/>
                </a:lnTo>
                <a:cubicBezTo>
                  <a:pt x="203312" y="125175"/>
                  <a:pt x="187673" y="117355"/>
                  <a:pt x="172033" y="117355"/>
                </a:cubicBezTo>
                <a:cubicBezTo>
                  <a:pt x="156394" y="117355"/>
                  <a:pt x="140755" y="125175"/>
                  <a:pt x="140755" y="125175"/>
                </a:cubicBezTo>
                <a:lnTo>
                  <a:pt x="140755" y="54797"/>
                </a:lnTo>
                <a:cubicBezTo>
                  <a:pt x="140755" y="45414"/>
                  <a:pt x="139973" y="37594"/>
                  <a:pt x="138409" y="31338"/>
                </a:cubicBezTo>
                <a:lnTo>
                  <a:pt x="205658" y="31338"/>
                </a:lnTo>
                <a:close/>
                <a:moveTo>
                  <a:pt x="625576" y="531799"/>
                </a:moveTo>
                <a:lnTo>
                  <a:pt x="62558" y="531799"/>
                </a:lnTo>
                <a:lnTo>
                  <a:pt x="62558" y="195552"/>
                </a:lnTo>
                <a:lnTo>
                  <a:pt x="109476" y="195552"/>
                </a:lnTo>
                <a:lnTo>
                  <a:pt x="109476" y="437963"/>
                </a:lnTo>
                <a:cubicBezTo>
                  <a:pt x="109476" y="472369"/>
                  <a:pt x="137627" y="500520"/>
                  <a:pt x="172033" y="500520"/>
                </a:cubicBezTo>
                <a:cubicBezTo>
                  <a:pt x="206440" y="500520"/>
                  <a:pt x="234591" y="472369"/>
                  <a:pt x="234591" y="437963"/>
                </a:cubicBezTo>
                <a:lnTo>
                  <a:pt x="234591" y="195552"/>
                </a:lnTo>
                <a:lnTo>
                  <a:pt x="281509" y="195552"/>
                </a:lnTo>
                <a:lnTo>
                  <a:pt x="281509" y="437963"/>
                </a:lnTo>
                <a:cubicBezTo>
                  <a:pt x="281509" y="472369"/>
                  <a:pt x="309660" y="500520"/>
                  <a:pt x="344067" y="500520"/>
                </a:cubicBezTo>
                <a:cubicBezTo>
                  <a:pt x="378473" y="500520"/>
                  <a:pt x="406624" y="472369"/>
                  <a:pt x="406624" y="437963"/>
                </a:cubicBezTo>
                <a:lnTo>
                  <a:pt x="406624" y="195552"/>
                </a:lnTo>
                <a:lnTo>
                  <a:pt x="453542" y="195552"/>
                </a:lnTo>
                <a:lnTo>
                  <a:pt x="453542" y="437963"/>
                </a:lnTo>
                <a:cubicBezTo>
                  <a:pt x="453542" y="472369"/>
                  <a:pt x="481693" y="500520"/>
                  <a:pt x="516100" y="500520"/>
                </a:cubicBezTo>
                <a:cubicBezTo>
                  <a:pt x="550507" y="500520"/>
                  <a:pt x="578658" y="472369"/>
                  <a:pt x="578658" y="437963"/>
                </a:cubicBezTo>
                <a:lnTo>
                  <a:pt x="578658" y="195552"/>
                </a:lnTo>
                <a:lnTo>
                  <a:pt x="625576" y="195552"/>
                </a:lnTo>
                <a:lnTo>
                  <a:pt x="625576" y="531799"/>
                </a:lnTo>
                <a:close/>
              </a:path>
            </a:pathLst>
          </a:custGeom>
          <a:gradFill>
            <a:gsLst>
              <a:gs pos="47000">
                <a:srgbClr val="1D5034"/>
              </a:gs>
              <a:gs pos="0">
                <a:srgbClr val="315C00"/>
              </a:gs>
              <a:gs pos="100000">
                <a:schemeClr val="accent5">
                  <a:lumMod val="50000"/>
                </a:schemeClr>
              </a:gs>
            </a:gsLst>
            <a:lin ang="5400000" scaled="1"/>
          </a:gradFill>
          <a:ln w="7739" cap="flat">
            <a:noFill/>
            <a:prstDash val="solid"/>
            <a:miter/>
          </a:ln>
        </p:spPr>
        <p:txBody>
          <a:bodyPr rtlCol="0" anchor="ctr"/>
          <a:lstStyle/>
          <a:p>
            <a:endParaRPr lang="en-GB"/>
          </a:p>
        </p:txBody>
      </p:sp>
    </p:spTree>
    <p:extLst>
      <p:ext uri="{BB962C8B-B14F-4D97-AF65-F5344CB8AC3E}">
        <p14:creationId xmlns:p14="http://schemas.microsoft.com/office/powerpoint/2010/main" val="3218046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05" y="281896"/>
            <a:ext cx="7318689" cy="461593"/>
          </a:xfrm>
        </p:spPr>
        <p:txBody>
          <a:bodyPr/>
          <a:lstStyle/>
          <a:p>
            <a:r>
              <a:rPr lang="en-GB" altLang="en-US" dirty="0"/>
              <a:t>Case Studies : Successful Blue-Green Deployments</a:t>
            </a:r>
            <a:endParaRPr lang="en-GB" dirty="0"/>
          </a:p>
        </p:txBody>
      </p:sp>
      <p:sp>
        <p:nvSpPr>
          <p:cNvPr id="6" name="SPO_SUBTITLE_8">
            <a:extLst>
              <a:ext uri="{FF2B5EF4-FFF2-40B4-BE49-F238E27FC236}">
                <a16:creationId xmlns:a16="http://schemas.microsoft.com/office/drawing/2014/main" id="{523946C9-B229-43B1-9760-2859C0ECDE80}"/>
              </a:ext>
            </a:extLst>
          </p:cNvPr>
          <p:cNvSpPr txBox="1"/>
          <p:nvPr/>
        </p:nvSpPr>
        <p:spPr>
          <a:xfrm>
            <a:off x="366306" y="738345"/>
            <a:ext cx="8208000" cy="248400"/>
          </a:xfrm>
          <a:prstGeom prst="rect">
            <a:avLst/>
          </a:prstGeom>
          <a:noFill/>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a:lnSpc>
                <a:spcPct val="90000"/>
              </a:lnSpc>
            </a:pPr>
            <a:r>
              <a:rPr lang="en-GB" sz="1800" dirty="0">
                <a:solidFill>
                  <a:schemeClr val="tx2"/>
                </a:solidFill>
                <a:latin typeface="RN House Sans Regular" panose="020B0504020203020204" pitchFamily="34" charset="0"/>
                <a:cs typeface="Arial" panose="020B0604020202020204" pitchFamily="34" charset="0"/>
              </a:rPr>
              <a:t>Real-world examples, Analysis of outcomes, Impact on user experience</a:t>
            </a:r>
          </a:p>
        </p:txBody>
      </p:sp>
      <p:sp>
        <p:nvSpPr>
          <p:cNvPr id="7" name="Content Placeholder 2">
            <a:extLst>
              <a:ext uri="{FF2B5EF4-FFF2-40B4-BE49-F238E27FC236}">
                <a16:creationId xmlns:a16="http://schemas.microsoft.com/office/drawing/2014/main" id="{E2400821-EF35-4711-BD45-EE85915BEC64}"/>
              </a:ext>
            </a:extLst>
          </p:cNvPr>
          <p:cNvSpPr>
            <a:spLocks noGrp="1"/>
          </p:cNvSpPr>
          <p:nvPr>
            <p:ph sz="quarter" idx="11"/>
          </p:nvPr>
        </p:nvSpPr>
        <p:spPr>
          <a:xfrm>
            <a:off x="293187" y="2173206"/>
            <a:ext cx="2476906" cy="1433520"/>
          </a:xfrm>
        </p:spPr>
        <p:txBody>
          <a:bodyPr/>
          <a:lstStyle/>
          <a:p>
            <a:pPr lvl="1" algn="ctr">
              <a:spcBef>
                <a:spcPts val="0"/>
              </a:spcBef>
            </a:pPr>
            <a:r>
              <a:rPr lang="en-GB" altLang="en-US" sz="1150" dirty="0"/>
              <a:t>Real world examples of companies using Blue-Green Deployment</a:t>
            </a:r>
          </a:p>
          <a:p>
            <a:pPr lvl="1" algn="ctr"/>
            <a:r>
              <a:rPr lang="en-GB" altLang="en-US" sz="1050" dirty="0"/>
              <a:t>Companies like Amazon and Netflix have effectively implemented Blue-Green deployment strategies, allowing them to deliver new features and updated to millions of users swiftly and with minimal disruption. Their pioneering techniques reflect the potential of this approach for maintaining uptime and reliability.</a:t>
            </a:r>
          </a:p>
        </p:txBody>
      </p:sp>
      <p:sp>
        <p:nvSpPr>
          <p:cNvPr id="4" name="Content Placeholder 2">
            <a:extLst>
              <a:ext uri="{FF2B5EF4-FFF2-40B4-BE49-F238E27FC236}">
                <a16:creationId xmlns:a16="http://schemas.microsoft.com/office/drawing/2014/main" id="{8EC1C604-FB0A-1542-03D3-7F62135FE8A5}"/>
              </a:ext>
            </a:extLst>
          </p:cNvPr>
          <p:cNvSpPr txBox="1">
            <a:spLocks/>
          </p:cNvSpPr>
          <p:nvPr/>
        </p:nvSpPr>
        <p:spPr bwMode="gray">
          <a:xfrm>
            <a:off x="3300285" y="2178086"/>
            <a:ext cx="2690939"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150" dirty="0"/>
              <a:t>Analysis of outcomes and lessons learned</a:t>
            </a:r>
          </a:p>
          <a:p>
            <a:pPr lvl="1" algn="ctr"/>
            <a:r>
              <a:rPr lang="en-GB" altLang="en-US" sz="1050" dirty="0"/>
              <a:t>Analysing case studies reveals that these organizations achieved not only successful deployments but also a higher rate of automated testing, reduced incident reports, and improved overall customer satisfaction.</a:t>
            </a:r>
          </a:p>
          <a:p>
            <a:pPr lvl="1" algn="ctr"/>
            <a:r>
              <a:rPr lang="en-GB" altLang="en-US" sz="1050" dirty="0"/>
              <a:t>Lesson learned highlight the importance of thorough planning and continuous monitoring post-deployment.</a:t>
            </a:r>
          </a:p>
          <a:p>
            <a:pPr lvl="1" algn="ctr"/>
            <a:endParaRPr lang="en-GB" altLang="en-US" sz="1200" dirty="0"/>
          </a:p>
        </p:txBody>
      </p:sp>
      <p:sp>
        <p:nvSpPr>
          <p:cNvPr id="5" name="Content Placeholder 2">
            <a:extLst>
              <a:ext uri="{FF2B5EF4-FFF2-40B4-BE49-F238E27FC236}">
                <a16:creationId xmlns:a16="http://schemas.microsoft.com/office/drawing/2014/main" id="{8ADF845C-8D36-B71A-F5E9-A2CCC58B8AD3}"/>
              </a:ext>
            </a:extLst>
          </p:cNvPr>
          <p:cNvSpPr txBox="1">
            <a:spLocks/>
          </p:cNvSpPr>
          <p:nvPr/>
        </p:nvSpPr>
        <p:spPr bwMode="gray">
          <a:xfrm>
            <a:off x="6373909" y="2173206"/>
            <a:ext cx="2476906"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200" dirty="0"/>
              <a:t>Impact on user experience and Performance</a:t>
            </a:r>
          </a:p>
          <a:p>
            <a:pPr lvl="1" algn="ctr"/>
            <a:r>
              <a:rPr lang="en-GB" altLang="en-US" sz="1050" dirty="0"/>
              <a:t>The implementation of Blue-Green deployments has significantly enhanced user experiences by ensuring minimal downtime and rapid feature releases.</a:t>
            </a:r>
          </a:p>
          <a:p>
            <a:pPr lvl="1" algn="ctr"/>
            <a:r>
              <a:rPr lang="en-GB" altLang="en-US" sz="1050" dirty="0"/>
              <a:t>This agility in software development directly translated to better performance metrics and customer retention rates, cementing the value of such deployment strategies.</a:t>
            </a:r>
          </a:p>
        </p:txBody>
      </p:sp>
      <p:sp>
        <p:nvSpPr>
          <p:cNvPr id="9" name="Graphic 7" descr="Building with solid fill">
            <a:extLst>
              <a:ext uri="{FF2B5EF4-FFF2-40B4-BE49-F238E27FC236}">
                <a16:creationId xmlns:a16="http://schemas.microsoft.com/office/drawing/2014/main" id="{21497FF2-F4D4-73C6-A5C8-390E6C5C2130}"/>
              </a:ext>
            </a:extLst>
          </p:cNvPr>
          <p:cNvSpPr/>
          <p:nvPr/>
        </p:nvSpPr>
        <p:spPr>
          <a:xfrm>
            <a:off x="1251072" y="1378545"/>
            <a:ext cx="390717" cy="586076"/>
          </a:xfrm>
          <a:custGeom>
            <a:avLst/>
            <a:gdLst>
              <a:gd name="connsiteX0" fmla="*/ 313970 w 390717"/>
              <a:gd name="connsiteY0" fmla="*/ 160473 h 586076"/>
              <a:gd name="connsiteX1" fmla="*/ 272107 w 390717"/>
              <a:gd name="connsiteY1" fmla="*/ 160473 h 586076"/>
              <a:gd name="connsiteX2" fmla="*/ 272107 w 390717"/>
              <a:gd name="connsiteY2" fmla="*/ 118611 h 586076"/>
              <a:gd name="connsiteX3" fmla="*/ 313970 w 390717"/>
              <a:gd name="connsiteY3" fmla="*/ 118611 h 586076"/>
              <a:gd name="connsiteX4" fmla="*/ 313970 w 390717"/>
              <a:gd name="connsiteY4" fmla="*/ 160473 h 586076"/>
              <a:gd name="connsiteX5" fmla="*/ 313970 w 390717"/>
              <a:gd name="connsiteY5" fmla="*/ 272107 h 586076"/>
              <a:gd name="connsiteX6" fmla="*/ 272107 w 390717"/>
              <a:gd name="connsiteY6" fmla="*/ 272107 h 586076"/>
              <a:gd name="connsiteX7" fmla="*/ 272107 w 390717"/>
              <a:gd name="connsiteY7" fmla="*/ 230244 h 586076"/>
              <a:gd name="connsiteX8" fmla="*/ 313970 w 390717"/>
              <a:gd name="connsiteY8" fmla="*/ 230244 h 586076"/>
              <a:gd name="connsiteX9" fmla="*/ 313970 w 390717"/>
              <a:gd name="connsiteY9" fmla="*/ 272107 h 586076"/>
              <a:gd name="connsiteX10" fmla="*/ 313970 w 390717"/>
              <a:gd name="connsiteY10" fmla="*/ 383741 h 586076"/>
              <a:gd name="connsiteX11" fmla="*/ 272107 w 390717"/>
              <a:gd name="connsiteY11" fmla="*/ 383741 h 586076"/>
              <a:gd name="connsiteX12" fmla="*/ 272107 w 390717"/>
              <a:gd name="connsiteY12" fmla="*/ 341878 h 586076"/>
              <a:gd name="connsiteX13" fmla="*/ 313970 w 390717"/>
              <a:gd name="connsiteY13" fmla="*/ 341878 h 586076"/>
              <a:gd name="connsiteX14" fmla="*/ 313970 w 390717"/>
              <a:gd name="connsiteY14" fmla="*/ 383741 h 586076"/>
              <a:gd name="connsiteX15" fmla="*/ 313970 w 390717"/>
              <a:gd name="connsiteY15" fmla="*/ 495374 h 586076"/>
              <a:gd name="connsiteX16" fmla="*/ 272107 w 390717"/>
              <a:gd name="connsiteY16" fmla="*/ 495374 h 586076"/>
              <a:gd name="connsiteX17" fmla="*/ 272107 w 390717"/>
              <a:gd name="connsiteY17" fmla="*/ 453512 h 586076"/>
              <a:gd name="connsiteX18" fmla="*/ 313970 w 390717"/>
              <a:gd name="connsiteY18" fmla="*/ 453512 h 586076"/>
              <a:gd name="connsiteX19" fmla="*/ 313970 w 390717"/>
              <a:gd name="connsiteY19" fmla="*/ 495374 h 586076"/>
              <a:gd name="connsiteX20" fmla="*/ 216290 w 390717"/>
              <a:gd name="connsiteY20" fmla="*/ 160473 h 586076"/>
              <a:gd name="connsiteX21" fmla="*/ 174428 w 390717"/>
              <a:gd name="connsiteY21" fmla="*/ 160473 h 586076"/>
              <a:gd name="connsiteX22" fmla="*/ 174428 w 390717"/>
              <a:gd name="connsiteY22" fmla="*/ 118611 h 586076"/>
              <a:gd name="connsiteX23" fmla="*/ 216290 w 390717"/>
              <a:gd name="connsiteY23" fmla="*/ 118611 h 586076"/>
              <a:gd name="connsiteX24" fmla="*/ 216290 w 390717"/>
              <a:gd name="connsiteY24" fmla="*/ 160473 h 586076"/>
              <a:gd name="connsiteX25" fmla="*/ 216290 w 390717"/>
              <a:gd name="connsiteY25" fmla="*/ 272107 h 586076"/>
              <a:gd name="connsiteX26" fmla="*/ 174428 w 390717"/>
              <a:gd name="connsiteY26" fmla="*/ 272107 h 586076"/>
              <a:gd name="connsiteX27" fmla="*/ 174428 w 390717"/>
              <a:gd name="connsiteY27" fmla="*/ 230244 h 586076"/>
              <a:gd name="connsiteX28" fmla="*/ 216290 w 390717"/>
              <a:gd name="connsiteY28" fmla="*/ 230244 h 586076"/>
              <a:gd name="connsiteX29" fmla="*/ 216290 w 390717"/>
              <a:gd name="connsiteY29" fmla="*/ 272107 h 586076"/>
              <a:gd name="connsiteX30" fmla="*/ 216290 w 390717"/>
              <a:gd name="connsiteY30" fmla="*/ 383741 h 586076"/>
              <a:gd name="connsiteX31" fmla="*/ 174428 w 390717"/>
              <a:gd name="connsiteY31" fmla="*/ 383741 h 586076"/>
              <a:gd name="connsiteX32" fmla="*/ 174428 w 390717"/>
              <a:gd name="connsiteY32" fmla="*/ 341878 h 586076"/>
              <a:gd name="connsiteX33" fmla="*/ 216290 w 390717"/>
              <a:gd name="connsiteY33" fmla="*/ 341878 h 586076"/>
              <a:gd name="connsiteX34" fmla="*/ 216290 w 390717"/>
              <a:gd name="connsiteY34" fmla="*/ 383741 h 586076"/>
              <a:gd name="connsiteX35" fmla="*/ 216290 w 390717"/>
              <a:gd name="connsiteY35" fmla="*/ 537237 h 586076"/>
              <a:gd name="connsiteX36" fmla="*/ 174428 w 390717"/>
              <a:gd name="connsiteY36" fmla="*/ 537237 h 586076"/>
              <a:gd name="connsiteX37" fmla="*/ 174428 w 390717"/>
              <a:gd name="connsiteY37" fmla="*/ 453512 h 586076"/>
              <a:gd name="connsiteX38" fmla="*/ 216290 w 390717"/>
              <a:gd name="connsiteY38" fmla="*/ 453512 h 586076"/>
              <a:gd name="connsiteX39" fmla="*/ 216290 w 390717"/>
              <a:gd name="connsiteY39" fmla="*/ 537237 h 586076"/>
              <a:gd name="connsiteX40" fmla="*/ 118611 w 390717"/>
              <a:gd name="connsiteY40" fmla="*/ 160473 h 586076"/>
              <a:gd name="connsiteX41" fmla="*/ 76748 w 390717"/>
              <a:gd name="connsiteY41" fmla="*/ 160473 h 586076"/>
              <a:gd name="connsiteX42" fmla="*/ 76748 w 390717"/>
              <a:gd name="connsiteY42" fmla="*/ 118611 h 586076"/>
              <a:gd name="connsiteX43" fmla="*/ 118611 w 390717"/>
              <a:gd name="connsiteY43" fmla="*/ 118611 h 586076"/>
              <a:gd name="connsiteX44" fmla="*/ 118611 w 390717"/>
              <a:gd name="connsiteY44" fmla="*/ 160473 h 586076"/>
              <a:gd name="connsiteX45" fmla="*/ 118611 w 390717"/>
              <a:gd name="connsiteY45" fmla="*/ 272107 h 586076"/>
              <a:gd name="connsiteX46" fmla="*/ 76748 w 390717"/>
              <a:gd name="connsiteY46" fmla="*/ 272107 h 586076"/>
              <a:gd name="connsiteX47" fmla="*/ 76748 w 390717"/>
              <a:gd name="connsiteY47" fmla="*/ 230244 h 586076"/>
              <a:gd name="connsiteX48" fmla="*/ 118611 w 390717"/>
              <a:gd name="connsiteY48" fmla="*/ 230244 h 586076"/>
              <a:gd name="connsiteX49" fmla="*/ 118611 w 390717"/>
              <a:gd name="connsiteY49" fmla="*/ 272107 h 586076"/>
              <a:gd name="connsiteX50" fmla="*/ 118611 w 390717"/>
              <a:gd name="connsiteY50" fmla="*/ 383741 h 586076"/>
              <a:gd name="connsiteX51" fmla="*/ 76748 w 390717"/>
              <a:gd name="connsiteY51" fmla="*/ 383741 h 586076"/>
              <a:gd name="connsiteX52" fmla="*/ 76748 w 390717"/>
              <a:gd name="connsiteY52" fmla="*/ 341878 h 586076"/>
              <a:gd name="connsiteX53" fmla="*/ 118611 w 390717"/>
              <a:gd name="connsiteY53" fmla="*/ 341878 h 586076"/>
              <a:gd name="connsiteX54" fmla="*/ 118611 w 390717"/>
              <a:gd name="connsiteY54" fmla="*/ 383741 h 586076"/>
              <a:gd name="connsiteX55" fmla="*/ 118611 w 390717"/>
              <a:gd name="connsiteY55" fmla="*/ 495374 h 586076"/>
              <a:gd name="connsiteX56" fmla="*/ 76748 w 390717"/>
              <a:gd name="connsiteY56" fmla="*/ 495374 h 586076"/>
              <a:gd name="connsiteX57" fmla="*/ 76748 w 390717"/>
              <a:gd name="connsiteY57" fmla="*/ 453512 h 586076"/>
              <a:gd name="connsiteX58" fmla="*/ 118611 w 390717"/>
              <a:gd name="connsiteY58" fmla="*/ 453512 h 586076"/>
              <a:gd name="connsiteX59" fmla="*/ 118611 w 390717"/>
              <a:gd name="connsiteY59" fmla="*/ 495374 h 586076"/>
              <a:gd name="connsiteX60" fmla="*/ 362809 w 390717"/>
              <a:gd name="connsiteY60" fmla="*/ 537237 h 586076"/>
              <a:gd name="connsiteX61" fmla="*/ 362809 w 390717"/>
              <a:gd name="connsiteY61" fmla="*/ 69771 h 586076"/>
              <a:gd name="connsiteX62" fmla="*/ 341878 w 390717"/>
              <a:gd name="connsiteY62" fmla="*/ 69771 h 586076"/>
              <a:gd name="connsiteX63" fmla="*/ 341878 w 390717"/>
              <a:gd name="connsiteY63" fmla="*/ 27908 h 586076"/>
              <a:gd name="connsiteX64" fmla="*/ 320947 w 390717"/>
              <a:gd name="connsiteY64" fmla="*/ 27908 h 586076"/>
              <a:gd name="connsiteX65" fmla="*/ 320947 w 390717"/>
              <a:gd name="connsiteY65" fmla="*/ 0 h 586076"/>
              <a:gd name="connsiteX66" fmla="*/ 69771 w 390717"/>
              <a:gd name="connsiteY66" fmla="*/ 0 h 586076"/>
              <a:gd name="connsiteX67" fmla="*/ 69771 w 390717"/>
              <a:gd name="connsiteY67" fmla="*/ 27908 h 586076"/>
              <a:gd name="connsiteX68" fmla="*/ 48840 w 390717"/>
              <a:gd name="connsiteY68" fmla="*/ 27908 h 586076"/>
              <a:gd name="connsiteX69" fmla="*/ 48840 w 390717"/>
              <a:gd name="connsiteY69" fmla="*/ 69771 h 586076"/>
              <a:gd name="connsiteX70" fmla="*/ 27908 w 390717"/>
              <a:gd name="connsiteY70" fmla="*/ 69771 h 586076"/>
              <a:gd name="connsiteX71" fmla="*/ 27908 w 390717"/>
              <a:gd name="connsiteY71" fmla="*/ 537237 h 586076"/>
              <a:gd name="connsiteX72" fmla="*/ 0 w 390717"/>
              <a:gd name="connsiteY72" fmla="*/ 537237 h 586076"/>
              <a:gd name="connsiteX73" fmla="*/ 0 w 390717"/>
              <a:gd name="connsiteY73" fmla="*/ 586077 h 586076"/>
              <a:gd name="connsiteX74" fmla="*/ 390718 w 390717"/>
              <a:gd name="connsiteY74" fmla="*/ 586077 h 586076"/>
              <a:gd name="connsiteX75" fmla="*/ 390718 w 390717"/>
              <a:gd name="connsiteY75" fmla="*/ 537237 h 586076"/>
              <a:gd name="connsiteX76" fmla="*/ 362809 w 390717"/>
              <a:gd name="connsiteY76" fmla="*/ 537237 h 58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0717" h="586076">
                <a:moveTo>
                  <a:pt x="313970" y="160473"/>
                </a:moveTo>
                <a:lnTo>
                  <a:pt x="272107" y="160473"/>
                </a:lnTo>
                <a:lnTo>
                  <a:pt x="272107" y="118611"/>
                </a:lnTo>
                <a:lnTo>
                  <a:pt x="313970" y="118611"/>
                </a:lnTo>
                <a:lnTo>
                  <a:pt x="313970" y="160473"/>
                </a:lnTo>
                <a:close/>
                <a:moveTo>
                  <a:pt x="313970" y="272107"/>
                </a:moveTo>
                <a:lnTo>
                  <a:pt x="272107" y="272107"/>
                </a:lnTo>
                <a:lnTo>
                  <a:pt x="272107" y="230244"/>
                </a:lnTo>
                <a:lnTo>
                  <a:pt x="313970" y="230244"/>
                </a:lnTo>
                <a:lnTo>
                  <a:pt x="313970" y="272107"/>
                </a:lnTo>
                <a:close/>
                <a:moveTo>
                  <a:pt x="313970" y="383741"/>
                </a:moveTo>
                <a:lnTo>
                  <a:pt x="272107" y="383741"/>
                </a:lnTo>
                <a:lnTo>
                  <a:pt x="272107" y="341878"/>
                </a:lnTo>
                <a:lnTo>
                  <a:pt x="313970" y="341878"/>
                </a:lnTo>
                <a:lnTo>
                  <a:pt x="313970" y="383741"/>
                </a:lnTo>
                <a:close/>
                <a:moveTo>
                  <a:pt x="313970" y="495374"/>
                </a:moveTo>
                <a:lnTo>
                  <a:pt x="272107" y="495374"/>
                </a:lnTo>
                <a:lnTo>
                  <a:pt x="272107" y="453512"/>
                </a:lnTo>
                <a:lnTo>
                  <a:pt x="313970" y="453512"/>
                </a:lnTo>
                <a:lnTo>
                  <a:pt x="313970" y="495374"/>
                </a:lnTo>
                <a:close/>
                <a:moveTo>
                  <a:pt x="216290" y="160473"/>
                </a:moveTo>
                <a:lnTo>
                  <a:pt x="174428" y="160473"/>
                </a:lnTo>
                <a:lnTo>
                  <a:pt x="174428" y="118611"/>
                </a:lnTo>
                <a:lnTo>
                  <a:pt x="216290" y="118611"/>
                </a:lnTo>
                <a:lnTo>
                  <a:pt x="216290" y="160473"/>
                </a:lnTo>
                <a:close/>
                <a:moveTo>
                  <a:pt x="216290" y="272107"/>
                </a:moveTo>
                <a:lnTo>
                  <a:pt x="174428" y="272107"/>
                </a:lnTo>
                <a:lnTo>
                  <a:pt x="174428" y="230244"/>
                </a:lnTo>
                <a:lnTo>
                  <a:pt x="216290" y="230244"/>
                </a:lnTo>
                <a:lnTo>
                  <a:pt x="216290" y="272107"/>
                </a:lnTo>
                <a:close/>
                <a:moveTo>
                  <a:pt x="216290" y="383741"/>
                </a:moveTo>
                <a:lnTo>
                  <a:pt x="174428" y="383741"/>
                </a:lnTo>
                <a:lnTo>
                  <a:pt x="174428" y="341878"/>
                </a:lnTo>
                <a:lnTo>
                  <a:pt x="216290" y="341878"/>
                </a:lnTo>
                <a:lnTo>
                  <a:pt x="216290" y="383741"/>
                </a:lnTo>
                <a:close/>
                <a:moveTo>
                  <a:pt x="216290" y="537237"/>
                </a:moveTo>
                <a:lnTo>
                  <a:pt x="174428" y="537237"/>
                </a:lnTo>
                <a:lnTo>
                  <a:pt x="174428" y="453512"/>
                </a:lnTo>
                <a:lnTo>
                  <a:pt x="216290" y="453512"/>
                </a:lnTo>
                <a:lnTo>
                  <a:pt x="216290" y="537237"/>
                </a:lnTo>
                <a:close/>
                <a:moveTo>
                  <a:pt x="118611" y="160473"/>
                </a:moveTo>
                <a:lnTo>
                  <a:pt x="76748" y="160473"/>
                </a:lnTo>
                <a:lnTo>
                  <a:pt x="76748" y="118611"/>
                </a:lnTo>
                <a:lnTo>
                  <a:pt x="118611" y="118611"/>
                </a:lnTo>
                <a:lnTo>
                  <a:pt x="118611" y="160473"/>
                </a:lnTo>
                <a:close/>
                <a:moveTo>
                  <a:pt x="118611" y="272107"/>
                </a:moveTo>
                <a:lnTo>
                  <a:pt x="76748" y="272107"/>
                </a:lnTo>
                <a:lnTo>
                  <a:pt x="76748" y="230244"/>
                </a:lnTo>
                <a:lnTo>
                  <a:pt x="118611" y="230244"/>
                </a:lnTo>
                <a:lnTo>
                  <a:pt x="118611" y="272107"/>
                </a:lnTo>
                <a:close/>
                <a:moveTo>
                  <a:pt x="118611" y="383741"/>
                </a:moveTo>
                <a:lnTo>
                  <a:pt x="76748" y="383741"/>
                </a:lnTo>
                <a:lnTo>
                  <a:pt x="76748" y="341878"/>
                </a:lnTo>
                <a:lnTo>
                  <a:pt x="118611" y="341878"/>
                </a:lnTo>
                <a:lnTo>
                  <a:pt x="118611" y="383741"/>
                </a:lnTo>
                <a:close/>
                <a:moveTo>
                  <a:pt x="118611" y="495374"/>
                </a:moveTo>
                <a:lnTo>
                  <a:pt x="76748" y="495374"/>
                </a:lnTo>
                <a:lnTo>
                  <a:pt x="76748" y="453512"/>
                </a:lnTo>
                <a:lnTo>
                  <a:pt x="118611" y="453512"/>
                </a:lnTo>
                <a:lnTo>
                  <a:pt x="118611" y="495374"/>
                </a:lnTo>
                <a:close/>
                <a:moveTo>
                  <a:pt x="362809" y="537237"/>
                </a:moveTo>
                <a:lnTo>
                  <a:pt x="362809" y="69771"/>
                </a:lnTo>
                <a:lnTo>
                  <a:pt x="341878" y="69771"/>
                </a:lnTo>
                <a:lnTo>
                  <a:pt x="341878" y="27908"/>
                </a:lnTo>
                <a:lnTo>
                  <a:pt x="320947" y="27908"/>
                </a:lnTo>
                <a:lnTo>
                  <a:pt x="320947" y="0"/>
                </a:lnTo>
                <a:lnTo>
                  <a:pt x="69771" y="0"/>
                </a:lnTo>
                <a:lnTo>
                  <a:pt x="69771" y="27908"/>
                </a:lnTo>
                <a:lnTo>
                  <a:pt x="48840" y="27908"/>
                </a:lnTo>
                <a:lnTo>
                  <a:pt x="48840" y="69771"/>
                </a:lnTo>
                <a:lnTo>
                  <a:pt x="27908" y="69771"/>
                </a:lnTo>
                <a:lnTo>
                  <a:pt x="27908" y="537237"/>
                </a:lnTo>
                <a:lnTo>
                  <a:pt x="0" y="537237"/>
                </a:lnTo>
                <a:lnTo>
                  <a:pt x="0" y="586077"/>
                </a:lnTo>
                <a:lnTo>
                  <a:pt x="390718" y="586077"/>
                </a:lnTo>
                <a:lnTo>
                  <a:pt x="390718" y="537237"/>
                </a:lnTo>
                <a:lnTo>
                  <a:pt x="362809" y="537237"/>
                </a:lnTo>
                <a:close/>
              </a:path>
            </a:pathLst>
          </a:custGeom>
          <a:gradFill>
            <a:gsLst>
              <a:gs pos="47000">
                <a:srgbClr val="1D5034"/>
              </a:gs>
              <a:gs pos="0">
                <a:srgbClr val="315C00"/>
              </a:gs>
              <a:gs pos="100000">
                <a:schemeClr val="accent5">
                  <a:lumMod val="50000"/>
                </a:schemeClr>
              </a:gs>
            </a:gsLst>
            <a:lin ang="5400000" scaled="1"/>
          </a:gradFill>
          <a:ln w="6945" cap="flat">
            <a:noFill/>
            <a:prstDash val="solid"/>
            <a:miter/>
          </a:ln>
        </p:spPr>
        <p:txBody>
          <a:bodyPr rtlCol="0" anchor="ctr"/>
          <a:lstStyle/>
          <a:p>
            <a:endParaRPr lang="en-GB"/>
          </a:p>
        </p:txBody>
      </p:sp>
      <p:grpSp>
        <p:nvGrpSpPr>
          <p:cNvPr id="1026" name="Group 1025">
            <a:extLst>
              <a:ext uri="{FF2B5EF4-FFF2-40B4-BE49-F238E27FC236}">
                <a16:creationId xmlns:a16="http://schemas.microsoft.com/office/drawing/2014/main" id="{30560FD9-20F2-0B75-9D9E-A7BB268D858D}"/>
              </a:ext>
            </a:extLst>
          </p:cNvPr>
          <p:cNvGrpSpPr/>
          <p:nvPr/>
        </p:nvGrpSpPr>
        <p:grpSpPr>
          <a:xfrm>
            <a:off x="4377640" y="1437221"/>
            <a:ext cx="604496" cy="527400"/>
            <a:chOff x="3147233" y="1370851"/>
            <a:chExt cx="647700" cy="647700"/>
          </a:xfrm>
        </p:grpSpPr>
        <p:sp>
          <p:nvSpPr>
            <p:cNvPr id="23" name="Freeform: Shape 22">
              <a:extLst>
                <a:ext uri="{FF2B5EF4-FFF2-40B4-BE49-F238E27FC236}">
                  <a16:creationId xmlns:a16="http://schemas.microsoft.com/office/drawing/2014/main" id="{E1F615D3-A024-B36C-3040-9CB698D8E64C}"/>
                </a:ext>
              </a:extLst>
            </p:cNvPr>
            <p:cNvSpPr/>
            <p:nvPr/>
          </p:nvSpPr>
          <p:spPr>
            <a:xfrm>
              <a:off x="3147233" y="1370851"/>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gradFill>
              <a:gsLst>
                <a:gs pos="0">
                  <a:srgbClr val="005DBF">
                    <a:alpha val="99000"/>
                  </a:srgbClr>
                </a:gs>
                <a:gs pos="100000">
                  <a:srgbClr val="315C00"/>
                </a:gs>
              </a:gsLst>
              <a:lin ang="16200000" scaled="1"/>
            </a:gra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7007DCBE-C65E-40BA-93A1-0C3A0D254084}"/>
                </a:ext>
              </a:extLst>
            </p:cNvPr>
            <p:cNvSpPr/>
            <p:nvPr/>
          </p:nvSpPr>
          <p:spPr>
            <a:xfrm>
              <a:off x="3261533" y="1570876"/>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gradFill>
              <a:gsLst>
                <a:gs pos="0">
                  <a:srgbClr val="005DBF">
                    <a:alpha val="99000"/>
                  </a:srgbClr>
                </a:gs>
                <a:gs pos="100000">
                  <a:srgbClr val="315C00"/>
                </a:gs>
              </a:gsLst>
              <a:lin ang="16200000" scaled="1"/>
            </a:gra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5A446A1-8ED9-B3DC-A002-CBED444466C3}"/>
                </a:ext>
              </a:extLst>
            </p:cNvPr>
            <p:cNvSpPr/>
            <p:nvPr/>
          </p:nvSpPr>
          <p:spPr>
            <a:xfrm>
              <a:off x="3404408" y="1370851"/>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gradFill>
              <a:gsLst>
                <a:gs pos="0">
                  <a:srgbClr val="005DBF">
                    <a:alpha val="99000"/>
                  </a:srgbClr>
                </a:gs>
                <a:gs pos="100000">
                  <a:srgbClr val="315C00"/>
                </a:gs>
              </a:gsLst>
              <a:lin ang="16200000" scaled="1"/>
            </a:grad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E22F8CC-2941-B110-FD32-F0DBF0A2857B}"/>
                </a:ext>
              </a:extLst>
            </p:cNvPr>
            <p:cNvSpPr/>
            <p:nvPr/>
          </p:nvSpPr>
          <p:spPr>
            <a:xfrm>
              <a:off x="3547283" y="1570876"/>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gradFill>
              <a:gsLst>
                <a:gs pos="0">
                  <a:srgbClr val="005DBF">
                    <a:alpha val="99000"/>
                  </a:srgbClr>
                </a:gs>
                <a:gs pos="100000">
                  <a:srgbClr val="315C00"/>
                </a:gs>
              </a:gsLst>
              <a:lin ang="16200000" scaled="1"/>
            </a:gradFill>
            <a:ln w="9525" cap="flat">
              <a:noFill/>
              <a:prstDash val="solid"/>
              <a:miter/>
            </a:ln>
          </p:spPr>
          <p:txBody>
            <a:bodyPr rtlCol="0" anchor="ctr"/>
            <a:lstStyle/>
            <a:p>
              <a:endParaRPr lang="en-GB"/>
            </a:p>
          </p:txBody>
        </p:sp>
        <p:sp>
          <p:nvSpPr>
            <p:cNvPr id="1025" name="Freeform: Shape 1024">
              <a:extLst>
                <a:ext uri="{FF2B5EF4-FFF2-40B4-BE49-F238E27FC236}">
                  <a16:creationId xmlns:a16="http://schemas.microsoft.com/office/drawing/2014/main" id="{6E16AF08-CC6E-8463-4A71-DE071F595674}"/>
                </a:ext>
              </a:extLst>
            </p:cNvPr>
            <p:cNvSpPr/>
            <p:nvPr/>
          </p:nvSpPr>
          <p:spPr>
            <a:xfrm>
              <a:off x="3690158" y="1732801"/>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gradFill>
              <a:gsLst>
                <a:gs pos="0">
                  <a:srgbClr val="005DBF">
                    <a:alpha val="99000"/>
                  </a:srgbClr>
                </a:gs>
                <a:gs pos="100000">
                  <a:srgbClr val="315C00"/>
                </a:gs>
              </a:gsLst>
              <a:lin ang="16200000" scaled="1"/>
            </a:gradFill>
            <a:ln w="9525" cap="flat">
              <a:noFill/>
              <a:prstDash val="solid"/>
              <a:miter/>
            </a:ln>
          </p:spPr>
          <p:txBody>
            <a:bodyPr rtlCol="0" anchor="ctr"/>
            <a:lstStyle/>
            <a:p>
              <a:endParaRPr lang="en-GB"/>
            </a:p>
          </p:txBody>
        </p:sp>
      </p:grpSp>
      <p:sp>
        <p:nvSpPr>
          <p:cNvPr id="1030" name="Graphic 1028" descr="Smiling face with solid fill with solid fill">
            <a:extLst>
              <a:ext uri="{FF2B5EF4-FFF2-40B4-BE49-F238E27FC236}">
                <a16:creationId xmlns:a16="http://schemas.microsoft.com/office/drawing/2014/main" id="{DDA6C89F-E855-62BE-4978-167DACFD2683}"/>
              </a:ext>
            </a:extLst>
          </p:cNvPr>
          <p:cNvSpPr/>
          <p:nvPr/>
        </p:nvSpPr>
        <p:spPr>
          <a:xfrm>
            <a:off x="7381594" y="1362179"/>
            <a:ext cx="606798" cy="606798"/>
          </a:xfrm>
          <a:custGeom>
            <a:avLst/>
            <a:gdLst>
              <a:gd name="connsiteX0" fmla="*/ 303399 w 606798"/>
              <a:gd name="connsiteY0" fmla="*/ 0 h 606798"/>
              <a:gd name="connsiteX1" fmla="*/ 0 w 606798"/>
              <a:gd name="connsiteY1" fmla="*/ 303399 h 606798"/>
              <a:gd name="connsiteX2" fmla="*/ 303399 w 606798"/>
              <a:gd name="connsiteY2" fmla="*/ 606798 h 606798"/>
              <a:gd name="connsiteX3" fmla="*/ 606798 w 606798"/>
              <a:gd name="connsiteY3" fmla="*/ 303399 h 606798"/>
              <a:gd name="connsiteX4" fmla="*/ 303399 w 606798"/>
              <a:gd name="connsiteY4" fmla="*/ 0 h 606798"/>
              <a:gd name="connsiteX5" fmla="*/ 127747 w 606798"/>
              <a:gd name="connsiteY5" fmla="*/ 255494 h 606798"/>
              <a:gd name="connsiteX6" fmla="*/ 175652 w 606798"/>
              <a:gd name="connsiteY6" fmla="*/ 207589 h 606798"/>
              <a:gd name="connsiteX7" fmla="*/ 223557 w 606798"/>
              <a:gd name="connsiteY7" fmla="*/ 255494 h 606798"/>
              <a:gd name="connsiteX8" fmla="*/ 175652 w 606798"/>
              <a:gd name="connsiteY8" fmla="*/ 303399 h 606798"/>
              <a:gd name="connsiteX9" fmla="*/ 127747 w 606798"/>
              <a:gd name="connsiteY9" fmla="*/ 255494 h 606798"/>
              <a:gd name="connsiteX10" fmla="*/ 461486 w 606798"/>
              <a:gd name="connsiteY10" fmla="*/ 432743 h 606798"/>
              <a:gd name="connsiteX11" fmla="*/ 303399 w 606798"/>
              <a:gd name="connsiteY11" fmla="*/ 510988 h 606798"/>
              <a:gd name="connsiteX12" fmla="*/ 145312 w 606798"/>
              <a:gd name="connsiteY12" fmla="*/ 432743 h 606798"/>
              <a:gd name="connsiteX13" fmla="*/ 142119 w 606798"/>
              <a:gd name="connsiteY13" fmla="*/ 423162 h 606798"/>
              <a:gd name="connsiteX14" fmla="*/ 158087 w 606798"/>
              <a:gd name="connsiteY14" fmla="*/ 407194 h 606798"/>
              <a:gd name="connsiteX15" fmla="*/ 170862 w 606798"/>
              <a:gd name="connsiteY15" fmla="*/ 413581 h 606798"/>
              <a:gd name="connsiteX16" fmla="*/ 303399 w 606798"/>
              <a:gd name="connsiteY16" fmla="*/ 478253 h 606798"/>
              <a:gd name="connsiteX17" fmla="*/ 435937 w 606798"/>
              <a:gd name="connsiteY17" fmla="*/ 413581 h 606798"/>
              <a:gd name="connsiteX18" fmla="*/ 448711 w 606798"/>
              <a:gd name="connsiteY18" fmla="*/ 407194 h 606798"/>
              <a:gd name="connsiteX19" fmla="*/ 464680 w 606798"/>
              <a:gd name="connsiteY19" fmla="*/ 423162 h 606798"/>
              <a:gd name="connsiteX20" fmla="*/ 461486 w 606798"/>
              <a:gd name="connsiteY20" fmla="*/ 432743 h 606798"/>
              <a:gd name="connsiteX21" fmla="*/ 431146 w 606798"/>
              <a:gd name="connsiteY21" fmla="*/ 303399 h 606798"/>
              <a:gd name="connsiteX22" fmla="*/ 383241 w 606798"/>
              <a:gd name="connsiteY22" fmla="*/ 255494 h 606798"/>
              <a:gd name="connsiteX23" fmla="*/ 431146 w 606798"/>
              <a:gd name="connsiteY23" fmla="*/ 207589 h 606798"/>
              <a:gd name="connsiteX24" fmla="*/ 479051 w 606798"/>
              <a:gd name="connsiteY24" fmla="*/ 255494 h 606798"/>
              <a:gd name="connsiteX25" fmla="*/ 431146 w 606798"/>
              <a:gd name="connsiteY25" fmla="*/ 303399 h 60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798" h="606798">
                <a:moveTo>
                  <a:pt x="303399" y="0"/>
                </a:moveTo>
                <a:cubicBezTo>
                  <a:pt x="135731" y="0"/>
                  <a:pt x="0" y="135731"/>
                  <a:pt x="0" y="303399"/>
                </a:cubicBezTo>
                <a:cubicBezTo>
                  <a:pt x="0" y="471067"/>
                  <a:pt x="135731" y="606798"/>
                  <a:pt x="303399" y="606798"/>
                </a:cubicBezTo>
                <a:cubicBezTo>
                  <a:pt x="471067" y="606798"/>
                  <a:pt x="606798" y="471067"/>
                  <a:pt x="606798" y="303399"/>
                </a:cubicBezTo>
                <a:cubicBezTo>
                  <a:pt x="606798" y="135731"/>
                  <a:pt x="471067" y="0"/>
                  <a:pt x="303399" y="0"/>
                </a:cubicBezTo>
                <a:close/>
                <a:moveTo>
                  <a:pt x="127747" y="255494"/>
                </a:moveTo>
                <a:cubicBezTo>
                  <a:pt x="127747" y="229146"/>
                  <a:pt x="149304" y="207589"/>
                  <a:pt x="175652" y="207589"/>
                </a:cubicBezTo>
                <a:cubicBezTo>
                  <a:pt x="202000" y="207589"/>
                  <a:pt x="223557" y="229146"/>
                  <a:pt x="223557" y="255494"/>
                </a:cubicBezTo>
                <a:cubicBezTo>
                  <a:pt x="223557" y="281842"/>
                  <a:pt x="202000" y="303399"/>
                  <a:pt x="175652" y="303399"/>
                </a:cubicBezTo>
                <a:cubicBezTo>
                  <a:pt x="149304" y="303399"/>
                  <a:pt x="127747" y="281842"/>
                  <a:pt x="127747" y="255494"/>
                </a:cubicBezTo>
                <a:close/>
                <a:moveTo>
                  <a:pt x="461486" y="432743"/>
                </a:moveTo>
                <a:cubicBezTo>
                  <a:pt x="424759" y="480648"/>
                  <a:pt x="368071" y="510988"/>
                  <a:pt x="303399" y="510988"/>
                </a:cubicBezTo>
                <a:cubicBezTo>
                  <a:pt x="238727" y="510988"/>
                  <a:pt x="182039" y="480648"/>
                  <a:pt x="145312" y="432743"/>
                </a:cubicBezTo>
                <a:cubicBezTo>
                  <a:pt x="143715" y="430348"/>
                  <a:pt x="142119" y="427154"/>
                  <a:pt x="142119" y="423162"/>
                </a:cubicBezTo>
                <a:cubicBezTo>
                  <a:pt x="142119" y="414379"/>
                  <a:pt x="149304" y="407194"/>
                  <a:pt x="158087" y="407194"/>
                </a:cubicBezTo>
                <a:cubicBezTo>
                  <a:pt x="163676" y="407194"/>
                  <a:pt x="168466" y="409589"/>
                  <a:pt x="170862" y="413581"/>
                </a:cubicBezTo>
                <a:cubicBezTo>
                  <a:pt x="201202" y="453502"/>
                  <a:pt x="249107" y="478253"/>
                  <a:pt x="303399" y="478253"/>
                </a:cubicBezTo>
                <a:cubicBezTo>
                  <a:pt x="357692" y="478253"/>
                  <a:pt x="404798" y="453502"/>
                  <a:pt x="435937" y="413581"/>
                </a:cubicBezTo>
                <a:cubicBezTo>
                  <a:pt x="439130" y="409589"/>
                  <a:pt x="443921" y="407194"/>
                  <a:pt x="448711" y="407194"/>
                </a:cubicBezTo>
                <a:cubicBezTo>
                  <a:pt x="457494" y="407194"/>
                  <a:pt x="464680" y="414379"/>
                  <a:pt x="464680" y="423162"/>
                </a:cubicBezTo>
                <a:cubicBezTo>
                  <a:pt x="464680" y="427154"/>
                  <a:pt x="463083" y="430348"/>
                  <a:pt x="461486" y="432743"/>
                </a:cubicBezTo>
                <a:close/>
                <a:moveTo>
                  <a:pt x="431146" y="303399"/>
                </a:moveTo>
                <a:cubicBezTo>
                  <a:pt x="404798" y="303399"/>
                  <a:pt x="383241" y="281842"/>
                  <a:pt x="383241" y="255494"/>
                </a:cubicBezTo>
                <a:cubicBezTo>
                  <a:pt x="383241" y="229146"/>
                  <a:pt x="404798" y="207589"/>
                  <a:pt x="431146" y="207589"/>
                </a:cubicBezTo>
                <a:cubicBezTo>
                  <a:pt x="457494" y="207589"/>
                  <a:pt x="479051" y="229146"/>
                  <a:pt x="479051" y="255494"/>
                </a:cubicBezTo>
                <a:cubicBezTo>
                  <a:pt x="479051" y="281842"/>
                  <a:pt x="457494" y="303399"/>
                  <a:pt x="431146" y="303399"/>
                </a:cubicBezTo>
                <a:close/>
              </a:path>
            </a:pathLst>
          </a:custGeom>
          <a:gradFill>
            <a:gsLst>
              <a:gs pos="41300">
                <a:srgbClr val="1D5034"/>
              </a:gs>
              <a:gs pos="0">
                <a:srgbClr val="315C00"/>
              </a:gs>
              <a:gs pos="100000">
                <a:schemeClr val="accent5">
                  <a:lumMod val="50000"/>
                </a:schemeClr>
              </a:gs>
            </a:gsLst>
            <a:lin ang="5400000" scaled="1"/>
          </a:gradFill>
          <a:ln w="7938" cap="flat">
            <a:noFill/>
            <a:prstDash val="solid"/>
            <a:miter/>
          </a:ln>
        </p:spPr>
        <p:txBody>
          <a:bodyPr rtlCol="0" anchor="ctr"/>
          <a:lstStyle/>
          <a:p>
            <a:endParaRPr lang="en-GB"/>
          </a:p>
        </p:txBody>
      </p:sp>
    </p:spTree>
    <p:extLst>
      <p:ext uri="{BB962C8B-B14F-4D97-AF65-F5344CB8AC3E}">
        <p14:creationId xmlns:p14="http://schemas.microsoft.com/office/powerpoint/2010/main" val="51043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05" y="281896"/>
            <a:ext cx="7318689" cy="461593"/>
          </a:xfrm>
        </p:spPr>
        <p:txBody>
          <a:bodyPr/>
          <a:lstStyle/>
          <a:p>
            <a:r>
              <a:rPr lang="en-GB" altLang="en-US" dirty="0"/>
              <a:t>Common Challenges and Solutions</a:t>
            </a:r>
            <a:endParaRPr lang="en-GB" dirty="0"/>
          </a:p>
        </p:txBody>
      </p:sp>
      <p:sp>
        <p:nvSpPr>
          <p:cNvPr id="6" name="SPO_SUBTITLE_8">
            <a:extLst>
              <a:ext uri="{FF2B5EF4-FFF2-40B4-BE49-F238E27FC236}">
                <a16:creationId xmlns:a16="http://schemas.microsoft.com/office/drawing/2014/main" id="{523946C9-B229-43B1-9760-2859C0ECDE80}"/>
              </a:ext>
            </a:extLst>
          </p:cNvPr>
          <p:cNvSpPr txBox="1"/>
          <p:nvPr/>
        </p:nvSpPr>
        <p:spPr>
          <a:xfrm>
            <a:off x="366306" y="738345"/>
            <a:ext cx="8208000" cy="248400"/>
          </a:xfrm>
          <a:prstGeom prst="rect">
            <a:avLst/>
          </a:prstGeom>
          <a:noFill/>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a:lnSpc>
                <a:spcPct val="90000"/>
              </a:lnSpc>
            </a:pPr>
            <a:r>
              <a:rPr lang="en-GB" sz="1800" dirty="0">
                <a:solidFill>
                  <a:schemeClr val="tx2"/>
                </a:solidFill>
                <a:latin typeface="RN House Sans Regular" panose="020B0504020203020204" pitchFamily="34" charset="0"/>
                <a:cs typeface="Arial" panose="020B0604020202020204" pitchFamily="34" charset="0"/>
              </a:rPr>
              <a:t>Potential pitfalls, Strategies to overcome, Best practices</a:t>
            </a:r>
          </a:p>
        </p:txBody>
      </p:sp>
      <p:sp>
        <p:nvSpPr>
          <p:cNvPr id="7" name="Content Placeholder 2">
            <a:extLst>
              <a:ext uri="{FF2B5EF4-FFF2-40B4-BE49-F238E27FC236}">
                <a16:creationId xmlns:a16="http://schemas.microsoft.com/office/drawing/2014/main" id="{E2400821-EF35-4711-BD45-EE85915BEC64}"/>
              </a:ext>
            </a:extLst>
          </p:cNvPr>
          <p:cNvSpPr>
            <a:spLocks noGrp="1"/>
          </p:cNvSpPr>
          <p:nvPr>
            <p:ph sz="quarter" idx="11"/>
          </p:nvPr>
        </p:nvSpPr>
        <p:spPr>
          <a:xfrm>
            <a:off x="293187" y="2173206"/>
            <a:ext cx="2476906" cy="1433520"/>
          </a:xfrm>
        </p:spPr>
        <p:txBody>
          <a:bodyPr/>
          <a:lstStyle/>
          <a:p>
            <a:pPr lvl="1" algn="ctr">
              <a:spcBef>
                <a:spcPts val="0"/>
              </a:spcBef>
            </a:pPr>
            <a:r>
              <a:rPr lang="en-GB" altLang="en-US" sz="1150" dirty="0"/>
              <a:t>Potential pitfalls in Blue-Green Deployment</a:t>
            </a:r>
          </a:p>
          <a:p>
            <a:pPr lvl="1" algn="ctr"/>
            <a:r>
              <a:rPr lang="en-GB" altLang="en-US" sz="1050" dirty="0"/>
              <a:t>While Blue-Green Deployment has numerous advantages, challenges such as data synchronization, proper traffic routing, and environment management may arise.</a:t>
            </a:r>
          </a:p>
          <a:p>
            <a:pPr lvl="1" algn="ctr"/>
            <a:r>
              <a:rPr lang="en-GB" altLang="en-US" sz="1050" dirty="0"/>
              <a:t>Additionally, maintaining two environments increases infrastructure costs and complexity if not properly managed.</a:t>
            </a:r>
          </a:p>
        </p:txBody>
      </p:sp>
      <p:sp>
        <p:nvSpPr>
          <p:cNvPr id="4" name="Content Placeholder 2">
            <a:extLst>
              <a:ext uri="{FF2B5EF4-FFF2-40B4-BE49-F238E27FC236}">
                <a16:creationId xmlns:a16="http://schemas.microsoft.com/office/drawing/2014/main" id="{8EC1C604-FB0A-1542-03D3-7F62135FE8A5}"/>
              </a:ext>
            </a:extLst>
          </p:cNvPr>
          <p:cNvSpPr txBox="1">
            <a:spLocks/>
          </p:cNvSpPr>
          <p:nvPr/>
        </p:nvSpPr>
        <p:spPr bwMode="gray">
          <a:xfrm>
            <a:off x="3300285" y="2178086"/>
            <a:ext cx="2690939"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150" dirty="0"/>
              <a:t>Strategies to overcome challenges</a:t>
            </a:r>
          </a:p>
          <a:p>
            <a:pPr lvl="1" algn="ctr"/>
            <a:r>
              <a:rPr lang="en-GB" altLang="en-US" sz="1050" dirty="0"/>
              <a:t>To effectively manage the challenges associated with Blue-Green deployment, organizations can prioritize automation for software testing and environmental configurations.</a:t>
            </a:r>
          </a:p>
          <a:p>
            <a:pPr lvl="1" algn="ctr"/>
            <a:r>
              <a:rPr lang="en-GB" altLang="en-US" sz="1050" dirty="0"/>
              <a:t>Applications should implement configuration switches to toggle between environments. </a:t>
            </a:r>
          </a:p>
          <a:p>
            <a:pPr lvl="1" algn="ctr"/>
            <a:r>
              <a:rPr lang="en-GB" altLang="en-US" sz="1050" dirty="0"/>
              <a:t>Implement robust data synchronization models and utilize health checks to ensure seamless traffic routing.</a:t>
            </a:r>
          </a:p>
          <a:p>
            <a:pPr lvl="1" algn="ctr"/>
            <a:endParaRPr lang="en-GB" altLang="en-US" sz="1200" dirty="0"/>
          </a:p>
        </p:txBody>
      </p:sp>
      <p:sp>
        <p:nvSpPr>
          <p:cNvPr id="5" name="Content Placeholder 2">
            <a:extLst>
              <a:ext uri="{FF2B5EF4-FFF2-40B4-BE49-F238E27FC236}">
                <a16:creationId xmlns:a16="http://schemas.microsoft.com/office/drawing/2014/main" id="{8ADF845C-8D36-B71A-F5E9-A2CCC58B8AD3}"/>
              </a:ext>
            </a:extLst>
          </p:cNvPr>
          <p:cNvSpPr txBox="1">
            <a:spLocks/>
          </p:cNvSpPr>
          <p:nvPr/>
        </p:nvSpPr>
        <p:spPr bwMode="gray">
          <a:xfrm>
            <a:off x="6373909" y="2173206"/>
            <a:ext cx="2476906" cy="143352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lgn="ctr"/>
            <a:r>
              <a:rPr lang="en-GB" altLang="en-US" sz="1200" dirty="0"/>
              <a:t>Best practices for maintaining environments</a:t>
            </a:r>
          </a:p>
          <a:p>
            <a:pPr lvl="1" algn="ctr"/>
            <a:r>
              <a:rPr lang="en-GB" altLang="en-US" sz="1050" dirty="0"/>
              <a:t>Best practices for maintaining Blue and Green environments include standardizing configurations, setting up continuous monitoring systems, and conducting regular health checks.</a:t>
            </a:r>
          </a:p>
          <a:p>
            <a:pPr lvl="1" algn="ctr"/>
            <a:r>
              <a:rPr lang="en-GB" altLang="en-US" sz="1050" dirty="0"/>
              <a:t>Teams should also strive to keep environments as similar as possible to avoid discrepancies during deployments.</a:t>
            </a:r>
          </a:p>
        </p:txBody>
      </p:sp>
      <p:sp>
        <p:nvSpPr>
          <p:cNvPr id="1039" name="Content Placeholder 2">
            <a:extLst>
              <a:ext uri="{FF2B5EF4-FFF2-40B4-BE49-F238E27FC236}">
                <a16:creationId xmlns:a16="http://schemas.microsoft.com/office/drawing/2014/main" id="{D04840C1-094D-ED87-8812-043832CD5912}"/>
              </a:ext>
            </a:extLst>
          </p:cNvPr>
          <p:cNvSpPr txBox="1">
            <a:spLocks/>
          </p:cNvSpPr>
          <p:nvPr/>
        </p:nvSpPr>
        <p:spPr bwMode="gray">
          <a:xfrm>
            <a:off x="266662" y="4505694"/>
            <a:ext cx="8584153" cy="355910"/>
          </a:xfrm>
          <a:prstGeom prst="rect">
            <a:avLst/>
          </a:prstGeom>
        </p:spPr>
        <p:txBody>
          <a:bodyPr vert="horz" lIns="0" tIns="0" rIns="0" bIns="0" rtlCol="0">
            <a:noAutofit/>
          </a:bodyPr>
          <a:lstStyle>
            <a:lvl1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b="1" kern="1200" baseline="0" noProof="0" dirty="0">
                <a:solidFill>
                  <a:schemeClr val="accent3"/>
                </a:solidFill>
                <a:latin typeface="RN House Sans Regular" panose="020B0504020203020204" pitchFamily="34" charset="0"/>
                <a:ea typeface="+mn-ea"/>
                <a:cs typeface="+mn-cs"/>
              </a:defRPr>
            </a:lvl1pPr>
            <a:lvl2pPr marL="0" marR="0" indent="0" algn="l" defTabSz="809757" rtl="0" eaLnBrk="1" fontAlgn="auto" latinLnBrk="0" hangingPunct="1">
              <a:lnSpc>
                <a:spcPct val="100000"/>
              </a:lnSpc>
              <a:spcBef>
                <a:spcPts val="548"/>
              </a:spcBef>
              <a:spcAft>
                <a:spcPts val="0"/>
              </a:spcAft>
              <a:buClr>
                <a:srgbClr val="575756"/>
              </a:buClr>
              <a:buSzPct val="100000"/>
              <a:buFont typeface="Symbol" panose="05050102010706020507" pitchFamily="18" charset="2"/>
              <a:buNone/>
              <a:tabLst/>
              <a:defRPr lang="en-GB" sz="1600" kern="1200" baseline="0" noProof="0" dirty="0" smtClean="0">
                <a:solidFill>
                  <a:schemeClr val="tx2"/>
                </a:solidFill>
                <a:latin typeface="RN House Sans Regular" panose="020B0504020203020204" pitchFamily="34" charset="0"/>
                <a:ea typeface="+mn-ea"/>
                <a:cs typeface="+mn-cs"/>
              </a:defRPr>
            </a:lvl2pPr>
            <a:lvl3pPr marL="146601" marR="0" indent="-146601" algn="l" defTabSz="809757" rtl="0" eaLnBrk="1" fontAlgn="auto" latinLnBrk="0" hangingPunct="1">
              <a:lnSpc>
                <a:spcPct val="100000"/>
              </a:lnSpc>
              <a:spcBef>
                <a:spcPts val="313"/>
              </a:spcBef>
              <a:spcAft>
                <a:spcPts val="0"/>
              </a:spcAft>
              <a:buClr>
                <a:schemeClr val="tx2"/>
              </a:buClr>
              <a:buSzTx/>
              <a:buFont typeface="Symbol" panose="05050102010706020507" pitchFamily="18" charset="2"/>
              <a:buChar char="·"/>
              <a:tabLst/>
              <a:defRPr lang="en-GB" sz="1600" kern="1200" baseline="0" noProof="0" dirty="0" smtClean="0">
                <a:solidFill>
                  <a:schemeClr val="tx2"/>
                </a:solidFill>
                <a:latin typeface="RN House Sans Regular" panose="020B0504020203020204" pitchFamily="34" charset="0"/>
                <a:ea typeface="+mn-ea"/>
                <a:cs typeface="+mn-cs"/>
              </a:defRPr>
            </a:lvl3pPr>
            <a:lvl4pPr marL="293201"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4pPr>
            <a:lvl5pPr marL="439802" marR="0" indent="-146601" algn="l" defTabSz="809757" rtl="0" eaLnBrk="1" fontAlgn="auto" latinLnBrk="0" hangingPunct="1">
              <a:lnSpc>
                <a:spcPct val="100000"/>
              </a:lnSpc>
              <a:spcBef>
                <a:spcPts val="313"/>
              </a:spcBef>
              <a:spcAft>
                <a:spcPts val="0"/>
              </a:spcAft>
              <a:buClr>
                <a:schemeClr val="tx2"/>
              </a:buClr>
              <a:buSzTx/>
              <a:buFont typeface="Arial" pitchFamily="34" charset="0"/>
              <a:buChar char="–"/>
              <a:tabLst/>
              <a:defRPr lang="en-GB" sz="1600" kern="1200" baseline="0" noProof="0" dirty="0" smtClean="0">
                <a:solidFill>
                  <a:schemeClr val="tx2"/>
                </a:solidFill>
                <a:latin typeface="RN House Sans Regular" panose="020B0504020203020204" pitchFamily="34" charset="0"/>
                <a:ea typeface="+mn-ea"/>
                <a:cs typeface="+mn-cs"/>
              </a:defRPr>
            </a:lvl5pPr>
            <a:lvl6pPr marL="586402"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6pPr>
            <a:lvl7pPr marL="7330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7pPr>
            <a:lvl8pPr marL="879603"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8pPr>
            <a:lvl9pPr marL="1026204" marR="0" indent="-146601" algn="l" defTabSz="809757" rtl="0" eaLnBrk="1" fontAlgn="auto" latinLnBrk="0" hangingPunct="1">
              <a:lnSpc>
                <a:spcPct val="100000"/>
              </a:lnSpc>
              <a:spcBef>
                <a:spcPts val="313"/>
              </a:spcBef>
              <a:spcAft>
                <a:spcPts val="0"/>
              </a:spcAft>
              <a:buClr>
                <a:schemeClr val="tx2"/>
              </a:buClr>
              <a:buSzTx/>
              <a:buFont typeface="Arial" panose="020B0604020202020204" pitchFamily="34" charset="0"/>
              <a:buChar char="–"/>
              <a:tabLst/>
              <a:defRPr lang="en-GB" sz="1600" kern="1200" noProof="0" dirty="0" smtClean="0">
                <a:solidFill>
                  <a:schemeClr val="tx2"/>
                </a:solidFill>
                <a:latin typeface="RN House Sans Regular" panose="020B0504020203020204" pitchFamily="34" charset="0"/>
                <a:ea typeface="+mn-ea"/>
                <a:cs typeface="Arial" panose="020B0604020202020204" pitchFamily="34" charset="0"/>
              </a:defRPr>
            </a:lvl9pPr>
          </a:lstStyle>
          <a:p>
            <a:pPr lvl="1"/>
            <a:r>
              <a:rPr lang="en-GB" altLang="en-US" sz="900" i="1" dirty="0"/>
              <a:t>Strategies for various infrastructure and more details on of how to implement switches can be found at </a:t>
            </a:r>
            <a:r>
              <a:rPr lang="en-GB" altLang="en-US" sz="1150" i="1" dirty="0">
                <a:hlinkClick r:id="rId3"/>
              </a:rPr>
              <a:t>Developer portal</a:t>
            </a:r>
            <a:r>
              <a:rPr lang="en-GB" altLang="en-US" sz="1150" i="1" dirty="0"/>
              <a:t>.</a:t>
            </a:r>
          </a:p>
          <a:p>
            <a:pPr lvl="1" algn="ctr"/>
            <a:endParaRPr lang="en-GB" altLang="en-US" sz="1200" dirty="0"/>
          </a:p>
        </p:txBody>
      </p:sp>
      <p:sp>
        <p:nvSpPr>
          <p:cNvPr id="3" name="TextBox 2">
            <a:extLst>
              <a:ext uri="{FF2B5EF4-FFF2-40B4-BE49-F238E27FC236}">
                <a16:creationId xmlns:a16="http://schemas.microsoft.com/office/drawing/2014/main" id="{B27938BD-A8A0-2E7A-32A9-EC77DBA20717}"/>
              </a:ext>
            </a:extLst>
          </p:cNvPr>
          <p:cNvSpPr txBox="1"/>
          <p:nvPr/>
        </p:nvSpPr>
        <p:spPr>
          <a:xfrm>
            <a:off x="1399461" y="1276736"/>
            <a:ext cx="914400" cy="914400"/>
          </a:xfrm>
          <a:prstGeom prst="rect">
            <a:avLst/>
          </a:prstGeom>
          <a:noFill/>
        </p:spPr>
        <p:txBody>
          <a:bodyPr wrap="none" lIns="0" tIns="0" rIns="0" bIns="0" rtlCol="0">
            <a:noAutofit/>
          </a:bodyPr>
          <a:lstStyle/>
          <a:p>
            <a:pPr algn="l"/>
            <a:r>
              <a:rPr lang="en-GB" sz="5400" dirty="0">
                <a:gradFill>
                  <a:gsLst>
                    <a:gs pos="41300">
                      <a:srgbClr val="1D5034"/>
                    </a:gs>
                    <a:gs pos="0">
                      <a:srgbClr val="315C00"/>
                    </a:gs>
                    <a:gs pos="100000">
                      <a:schemeClr val="accent5">
                        <a:lumMod val="50000"/>
                      </a:schemeClr>
                    </a:gs>
                  </a:gsLst>
                  <a:lin ang="5400000" scaled="1"/>
                </a:gradFill>
                <a:latin typeface="Arial" panose="020B0604020202020204" pitchFamily="34" charset="0"/>
                <a:cs typeface="Arial" panose="020B0604020202020204" pitchFamily="34" charset="0"/>
              </a:rPr>
              <a:t>!</a:t>
            </a:r>
          </a:p>
        </p:txBody>
      </p:sp>
      <p:grpSp>
        <p:nvGrpSpPr>
          <p:cNvPr id="17" name="Graphic 8" descr="Lightbulb outline">
            <a:extLst>
              <a:ext uri="{FF2B5EF4-FFF2-40B4-BE49-F238E27FC236}">
                <a16:creationId xmlns:a16="http://schemas.microsoft.com/office/drawing/2014/main" id="{83788FE7-8C3A-4F0C-4200-21D6B1DF1569}"/>
              </a:ext>
            </a:extLst>
          </p:cNvPr>
          <p:cNvGrpSpPr/>
          <p:nvPr/>
        </p:nvGrpSpPr>
        <p:grpSpPr>
          <a:xfrm>
            <a:off x="4360883" y="1414674"/>
            <a:ext cx="395707" cy="638821"/>
            <a:chOff x="4360883" y="1414674"/>
            <a:chExt cx="395707" cy="638821"/>
          </a:xfrm>
          <a:gradFill>
            <a:gsLst>
              <a:gs pos="0">
                <a:srgbClr val="005DBF">
                  <a:alpha val="99000"/>
                </a:srgbClr>
              </a:gs>
              <a:gs pos="100000">
                <a:srgbClr val="315C00"/>
              </a:gs>
            </a:gsLst>
            <a:lin ang="16200000" scaled="1"/>
          </a:gradFill>
          <a:effectLst>
            <a:glow rad="25400">
              <a:schemeClr val="accent5">
                <a:satMod val="175000"/>
                <a:alpha val="40000"/>
              </a:schemeClr>
            </a:glow>
          </a:effectLst>
        </p:grpSpPr>
        <p:sp>
          <p:nvSpPr>
            <p:cNvPr id="18" name="Freeform: Shape 17">
              <a:extLst>
                <a:ext uri="{FF2B5EF4-FFF2-40B4-BE49-F238E27FC236}">
                  <a16:creationId xmlns:a16="http://schemas.microsoft.com/office/drawing/2014/main" id="{BED2ACF5-B661-B0C8-33AA-FCA27AF64B18}"/>
                </a:ext>
              </a:extLst>
            </p:cNvPr>
            <p:cNvSpPr/>
            <p:nvPr/>
          </p:nvSpPr>
          <p:spPr>
            <a:xfrm>
              <a:off x="4360883" y="1414674"/>
              <a:ext cx="395707" cy="413008"/>
            </a:xfrm>
            <a:custGeom>
              <a:avLst/>
              <a:gdLst>
                <a:gd name="connsiteX0" fmla="*/ 301300 w 395707"/>
                <a:gd name="connsiteY0" fmla="*/ 404603 h 413008"/>
                <a:gd name="connsiteX1" fmla="*/ 347598 w 395707"/>
                <a:gd name="connsiteY1" fmla="*/ 329419 h 413008"/>
                <a:gd name="connsiteX2" fmla="*/ 381945 w 395707"/>
                <a:gd name="connsiteY2" fmla="*/ 273133 h 413008"/>
                <a:gd name="connsiteX3" fmla="*/ 395708 w 395707"/>
                <a:gd name="connsiteY3" fmla="*/ 204636 h 413008"/>
                <a:gd name="connsiteX4" fmla="*/ 395708 w 395707"/>
                <a:gd name="connsiteY4" fmla="*/ 197854 h 413008"/>
                <a:gd name="connsiteX5" fmla="*/ 197854 w 395707"/>
                <a:gd name="connsiteY5" fmla="*/ 0 h 413008"/>
                <a:gd name="connsiteX6" fmla="*/ 0 w 395707"/>
                <a:gd name="connsiteY6" fmla="*/ 197854 h 413008"/>
                <a:gd name="connsiteX7" fmla="*/ 0 w 395707"/>
                <a:gd name="connsiteY7" fmla="*/ 204660 h 413008"/>
                <a:gd name="connsiteX8" fmla="*/ 13771 w 395707"/>
                <a:gd name="connsiteY8" fmla="*/ 273141 h 413008"/>
                <a:gd name="connsiteX9" fmla="*/ 48118 w 395707"/>
                <a:gd name="connsiteY9" fmla="*/ 329427 h 413008"/>
                <a:gd name="connsiteX10" fmla="*/ 94416 w 395707"/>
                <a:gd name="connsiteY10" fmla="*/ 404611 h 413008"/>
                <a:gd name="connsiteX11" fmla="*/ 107957 w 395707"/>
                <a:gd name="connsiteY11" fmla="*/ 413008 h 413008"/>
                <a:gd name="connsiteX12" fmla="*/ 287759 w 395707"/>
                <a:gd name="connsiteY12" fmla="*/ 413008 h 413008"/>
                <a:gd name="connsiteX13" fmla="*/ 301300 w 395707"/>
                <a:gd name="connsiteY13" fmla="*/ 404603 h 413008"/>
                <a:gd name="connsiteX14" fmla="*/ 287284 w 395707"/>
                <a:gd name="connsiteY14" fmla="*/ 397172 h 413008"/>
                <a:gd name="connsiteX15" fmla="*/ 108424 w 395707"/>
                <a:gd name="connsiteY15" fmla="*/ 397172 h 413008"/>
                <a:gd name="connsiteX16" fmla="*/ 59981 w 395707"/>
                <a:gd name="connsiteY16" fmla="*/ 318893 h 413008"/>
                <a:gd name="connsiteX17" fmla="*/ 28570 w 395707"/>
                <a:gd name="connsiteY17" fmla="*/ 267451 h 413008"/>
                <a:gd name="connsiteX18" fmla="*/ 15828 w 395707"/>
                <a:gd name="connsiteY18" fmla="*/ 204383 h 413008"/>
                <a:gd name="connsiteX19" fmla="*/ 15828 w 395707"/>
                <a:gd name="connsiteY19" fmla="*/ 198123 h 413008"/>
                <a:gd name="connsiteX20" fmla="*/ 197719 w 395707"/>
                <a:gd name="connsiteY20" fmla="*/ 15963 h 413008"/>
                <a:gd name="connsiteX21" fmla="*/ 379880 w 395707"/>
                <a:gd name="connsiteY21" fmla="*/ 197854 h 413008"/>
                <a:gd name="connsiteX22" fmla="*/ 379880 w 395707"/>
                <a:gd name="connsiteY22" fmla="*/ 204415 h 413008"/>
                <a:gd name="connsiteX23" fmla="*/ 367177 w 395707"/>
                <a:gd name="connsiteY23" fmla="*/ 267411 h 413008"/>
                <a:gd name="connsiteX24" fmla="*/ 335916 w 395707"/>
                <a:gd name="connsiteY24" fmla="*/ 318735 h 413008"/>
                <a:gd name="connsiteX25" fmla="*/ 287284 w 395707"/>
                <a:gd name="connsiteY25" fmla="*/ 397172 h 41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5707" h="413008">
                  <a:moveTo>
                    <a:pt x="301300" y="404603"/>
                  </a:moveTo>
                  <a:cubicBezTo>
                    <a:pt x="309689" y="387509"/>
                    <a:pt x="329474" y="349204"/>
                    <a:pt x="347598" y="329419"/>
                  </a:cubicBezTo>
                  <a:cubicBezTo>
                    <a:pt x="362303" y="312849"/>
                    <a:pt x="373934" y="293789"/>
                    <a:pt x="381945" y="273133"/>
                  </a:cubicBezTo>
                  <a:cubicBezTo>
                    <a:pt x="390340" y="251234"/>
                    <a:pt x="394992" y="228079"/>
                    <a:pt x="395708" y="204636"/>
                  </a:cubicBezTo>
                  <a:lnTo>
                    <a:pt x="395708" y="197854"/>
                  </a:lnTo>
                  <a:cubicBezTo>
                    <a:pt x="395708" y="88582"/>
                    <a:pt x="307125" y="0"/>
                    <a:pt x="197854" y="0"/>
                  </a:cubicBezTo>
                  <a:cubicBezTo>
                    <a:pt x="88582" y="0"/>
                    <a:pt x="0" y="88582"/>
                    <a:pt x="0" y="197854"/>
                  </a:cubicBezTo>
                  <a:lnTo>
                    <a:pt x="0" y="204660"/>
                  </a:lnTo>
                  <a:cubicBezTo>
                    <a:pt x="720" y="228098"/>
                    <a:pt x="5375" y="251248"/>
                    <a:pt x="13771" y="273141"/>
                  </a:cubicBezTo>
                  <a:cubicBezTo>
                    <a:pt x="21781" y="293796"/>
                    <a:pt x="33413" y="312857"/>
                    <a:pt x="48118" y="329427"/>
                  </a:cubicBezTo>
                  <a:cubicBezTo>
                    <a:pt x="66241" y="349133"/>
                    <a:pt x="86027" y="387533"/>
                    <a:pt x="94416" y="404611"/>
                  </a:cubicBezTo>
                  <a:cubicBezTo>
                    <a:pt x="96970" y="409754"/>
                    <a:pt x="102215" y="413007"/>
                    <a:pt x="107957" y="413008"/>
                  </a:cubicBezTo>
                  <a:lnTo>
                    <a:pt x="287759" y="413008"/>
                  </a:lnTo>
                  <a:cubicBezTo>
                    <a:pt x="293502" y="413005"/>
                    <a:pt x="298748" y="409749"/>
                    <a:pt x="301300" y="404603"/>
                  </a:cubicBezTo>
                  <a:close/>
                  <a:moveTo>
                    <a:pt x="287284" y="397172"/>
                  </a:moveTo>
                  <a:lnTo>
                    <a:pt x="108424" y="397172"/>
                  </a:lnTo>
                  <a:cubicBezTo>
                    <a:pt x="98215" y="376405"/>
                    <a:pt x="78548" y="339082"/>
                    <a:pt x="59981" y="318893"/>
                  </a:cubicBezTo>
                  <a:cubicBezTo>
                    <a:pt x="46529" y="303755"/>
                    <a:pt x="35891" y="286333"/>
                    <a:pt x="28570" y="267451"/>
                  </a:cubicBezTo>
                  <a:cubicBezTo>
                    <a:pt x="20826" y="247289"/>
                    <a:pt x="16518" y="225971"/>
                    <a:pt x="15828" y="204383"/>
                  </a:cubicBezTo>
                  <a:lnTo>
                    <a:pt x="15828" y="198123"/>
                  </a:lnTo>
                  <a:cubicBezTo>
                    <a:pt x="15754" y="97593"/>
                    <a:pt x="97189" y="16037"/>
                    <a:pt x="197719" y="15963"/>
                  </a:cubicBezTo>
                  <a:cubicBezTo>
                    <a:pt x="298250" y="15889"/>
                    <a:pt x="379805" y="97324"/>
                    <a:pt x="379880" y="197854"/>
                  </a:cubicBezTo>
                  <a:lnTo>
                    <a:pt x="379880" y="204415"/>
                  </a:lnTo>
                  <a:cubicBezTo>
                    <a:pt x="379199" y="225976"/>
                    <a:pt x="374905" y="247271"/>
                    <a:pt x="367177" y="267411"/>
                  </a:cubicBezTo>
                  <a:cubicBezTo>
                    <a:pt x="359895" y="286244"/>
                    <a:pt x="349309" y="303625"/>
                    <a:pt x="335916" y="318735"/>
                  </a:cubicBezTo>
                  <a:cubicBezTo>
                    <a:pt x="317089" y="339280"/>
                    <a:pt x="297438" y="376563"/>
                    <a:pt x="287284" y="397172"/>
                  </a:cubicBezTo>
                  <a:close/>
                </a:path>
              </a:pathLst>
            </a:custGeom>
            <a:gradFill>
              <a:gsLst>
                <a:gs pos="0">
                  <a:srgbClr val="005DBF">
                    <a:alpha val="99000"/>
                  </a:srgbClr>
                </a:gs>
                <a:gs pos="100000">
                  <a:srgbClr val="315C00"/>
                </a:gs>
              </a:gsLst>
              <a:lin ang="16200000" scaled="1"/>
            </a:gradFill>
            <a:ln w="12700" cap="flat">
              <a:solidFill>
                <a:srgbClr val="315C00"/>
              </a:solidFill>
              <a:prstDash val="solid"/>
              <a:miter/>
            </a:ln>
            <a:effectLst>
              <a:glow rad="12700">
                <a:srgbClr val="315C00">
                  <a:alpha val="40000"/>
                </a:srgbClr>
              </a:glow>
            </a:effectLst>
          </p:spPr>
          <p:txBody>
            <a:bodyPr rtlCol="0" anchor="ctr"/>
            <a:lstStyle/>
            <a:p>
              <a:endParaRPr lang="en-GB" dirty="0"/>
            </a:p>
          </p:txBody>
        </p:sp>
        <p:sp>
          <p:nvSpPr>
            <p:cNvPr id="19" name="Freeform: Shape 18">
              <a:extLst>
                <a:ext uri="{FF2B5EF4-FFF2-40B4-BE49-F238E27FC236}">
                  <a16:creationId xmlns:a16="http://schemas.microsoft.com/office/drawing/2014/main" id="{7225893C-02A3-1B0E-1C60-682B111B74EC}"/>
                </a:ext>
              </a:extLst>
            </p:cNvPr>
            <p:cNvSpPr/>
            <p:nvPr/>
          </p:nvSpPr>
          <p:spPr>
            <a:xfrm>
              <a:off x="4465018" y="1875602"/>
              <a:ext cx="189939" cy="15828"/>
            </a:xfrm>
            <a:custGeom>
              <a:avLst/>
              <a:gdLst>
                <a:gd name="connsiteX0" fmla="*/ 182026 w 189939"/>
                <a:gd name="connsiteY0" fmla="*/ 0 h 15828"/>
                <a:gd name="connsiteX1" fmla="*/ 7914 w 189939"/>
                <a:gd name="connsiteY1" fmla="*/ 0 h 15828"/>
                <a:gd name="connsiteX2" fmla="*/ 0 w 189939"/>
                <a:gd name="connsiteY2" fmla="*/ 7914 h 15828"/>
                <a:gd name="connsiteX3" fmla="*/ 7914 w 189939"/>
                <a:gd name="connsiteY3" fmla="*/ 15828 h 15828"/>
                <a:gd name="connsiteX4" fmla="*/ 182026 w 189939"/>
                <a:gd name="connsiteY4" fmla="*/ 15828 h 15828"/>
                <a:gd name="connsiteX5" fmla="*/ 189940 w 189939"/>
                <a:gd name="connsiteY5" fmla="*/ 7914 h 15828"/>
                <a:gd name="connsiteX6" fmla="*/ 182026 w 189939"/>
                <a:gd name="connsiteY6" fmla="*/ 0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39" h="15828">
                  <a:moveTo>
                    <a:pt x="182026" y="0"/>
                  </a:moveTo>
                  <a:lnTo>
                    <a:pt x="7914" y="0"/>
                  </a:lnTo>
                  <a:cubicBezTo>
                    <a:pt x="3543" y="0"/>
                    <a:pt x="0" y="3543"/>
                    <a:pt x="0" y="7914"/>
                  </a:cubicBezTo>
                  <a:cubicBezTo>
                    <a:pt x="0" y="12285"/>
                    <a:pt x="3543" y="15828"/>
                    <a:pt x="7914" y="15828"/>
                  </a:cubicBezTo>
                  <a:lnTo>
                    <a:pt x="182026" y="15828"/>
                  </a:lnTo>
                  <a:cubicBezTo>
                    <a:pt x="186397" y="15828"/>
                    <a:pt x="189940" y="12285"/>
                    <a:pt x="189940" y="7914"/>
                  </a:cubicBezTo>
                  <a:cubicBezTo>
                    <a:pt x="189940" y="3543"/>
                    <a:pt x="186397" y="0"/>
                    <a:pt x="182026" y="0"/>
                  </a:cubicBezTo>
                  <a:close/>
                </a:path>
              </a:pathLst>
            </a:custGeom>
            <a:grpFill/>
            <a:ln w="7838"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88E32CBC-E5FA-00A5-BE13-F4418BF409B2}"/>
                </a:ext>
              </a:extLst>
            </p:cNvPr>
            <p:cNvSpPr/>
            <p:nvPr/>
          </p:nvSpPr>
          <p:spPr>
            <a:xfrm>
              <a:off x="4465018" y="1939936"/>
              <a:ext cx="189939" cy="15828"/>
            </a:xfrm>
            <a:custGeom>
              <a:avLst/>
              <a:gdLst>
                <a:gd name="connsiteX0" fmla="*/ 189940 w 189939"/>
                <a:gd name="connsiteY0" fmla="*/ 7914 h 15828"/>
                <a:gd name="connsiteX1" fmla="*/ 182026 w 189939"/>
                <a:gd name="connsiteY1" fmla="*/ 0 h 15828"/>
                <a:gd name="connsiteX2" fmla="*/ 7914 w 189939"/>
                <a:gd name="connsiteY2" fmla="*/ 0 h 15828"/>
                <a:gd name="connsiteX3" fmla="*/ 0 w 189939"/>
                <a:gd name="connsiteY3" fmla="*/ 7914 h 15828"/>
                <a:gd name="connsiteX4" fmla="*/ 7914 w 189939"/>
                <a:gd name="connsiteY4" fmla="*/ 15828 h 15828"/>
                <a:gd name="connsiteX5" fmla="*/ 182026 w 189939"/>
                <a:gd name="connsiteY5" fmla="*/ 15828 h 15828"/>
                <a:gd name="connsiteX6" fmla="*/ 189940 w 189939"/>
                <a:gd name="connsiteY6" fmla="*/ 7914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39" h="15828">
                  <a:moveTo>
                    <a:pt x="189940" y="7914"/>
                  </a:moveTo>
                  <a:cubicBezTo>
                    <a:pt x="189940" y="3543"/>
                    <a:pt x="186397" y="0"/>
                    <a:pt x="182026" y="0"/>
                  </a:cubicBezTo>
                  <a:lnTo>
                    <a:pt x="7914" y="0"/>
                  </a:lnTo>
                  <a:cubicBezTo>
                    <a:pt x="3543" y="0"/>
                    <a:pt x="0" y="3543"/>
                    <a:pt x="0" y="7914"/>
                  </a:cubicBezTo>
                  <a:cubicBezTo>
                    <a:pt x="0" y="12285"/>
                    <a:pt x="3543" y="15828"/>
                    <a:pt x="7914" y="15828"/>
                  </a:cubicBezTo>
                  <a:lnTo>
                    <a:pt x="182026" y="15828"/>
                  </a:lnTo>
                  <a:cubicBezTo>
                    <a:pt x="186397" y="15828"/>
                    <a:pt x="189940" y="12285"/>
                    <a:pt x="189940" y="7914"/>
                  </a:cubicBezTo>
                  <a:close/>
                </a:path>
              </a:pathLst>
            </a:custGeom>
            <a:grpFill/>
            <a:ln w="7838"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3530690-C679-3BDB-1608-551756642C64}"/>
                </a:ext>
              </a:extLst>
            </p:cNvPr>
            <p:cNvSpPr/>
            <p:nvPr/>
          </p:nvSpPr>
          <p:spPr>
            <a:xfrm>
              <a:off x="4513173" y="2002695"/>
              <a:ext cx="91492" cy="50800"/>
            </a:xfrm>
            <a:custGeom>
              <a:avLst/>
              <a:gdLst>
                <a:gd name="connsiteX0" fmla="*/ 91466 w 91492"/>
                <a:gd name="connsiteY0" fmla="*/ 8547 h 50800"/>
                <a:gd name="connsiteX1" fmla="*/ 84211 w 91492"/>
                <a:gd name="connsiteY1" fmla="*/ 25 h 50800"/>
                <a:gd name="connsiteX2" fmla="*/ 83552 w 91492"/>
                <a:gd name="connsiteY2" fmla="*/ 0 h 50800"/>
                <a:gd name="connsiteX3" fmla="*/ 7940 w 91492"/>
                <a:gd name="connsiteY3" fmla="*/ 0 h 50800"/>
                <a:gd name="connsiteX4" fmla="*/ 0 w 91492"/>
                <a:gd name="connsiteY4" fmla="*/ 7888 h 50800"/>
                <a:gd name="connsiteX5" fmla="*/ 26 w 91492"/>
                <a:gd name="connsiteY5" fmla="*/ 8555 h 50800"/>
                <a:gd name="connsiteX6" fmla="*/ 49350 w 91492"/>
                <a:gd name="connsiteY6" fmla="*/ 50655 h 50800"/>
                <a:gd name="connsiteX7" fmla="*/ 91451 w 91492"/>
                <a:gd name="connsiteY7" fmla="*/ 8555 h 50800"/>
                <a:gd name="connsiteX8" fmla="*/ 45802 w 91492"/>
                <a:gd name="connsiteY8" fmla="*/ 34957 h 50800"/>
                <a:gd name="connsiteX9" fmla="*/ 17865 w 91492"/>
                <a:gd name="connsiteY9" fmla="*/ 15828 h 50800"/>
                <a:gd name="connsiteX10" fmla="*/ 73747 w 91492"/>
                <a:gd name="connsiteY10" fmla="*/ 15828 h 50800"/>
                <a:gd name="connsiteX11" fmla="*/ 45810 w 91492"/>
                <a:gd name="connsiteY11" fmla="*/ 34957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92" h="50800">
                  <a:moveTo>
                    <a:pt x="91466" y="8547"/>
                  </a:moveTo>
                  <a:cubicBezTo>
                    <a:pt x="91816" y="4191"/>
                    <a:pt x="88567" y="375"/>
                    <a:pt x="84211" y="25"/>
                  </a:cubicBezTo>
                  <a:cubicBezTo>
                    <a:pt x="83991" y="8"/>
                    <a:pt x="83772" y="-1"/>
                    <a:pt x="83552" y="0"/>
                  </a:cubicBezTo>
                  <a:lnTo>
                    <a:pt x="7940" y="0"/>
                  </a:lnTo>
                  <a:cubicBezTo>
                    <a:pt x="3569" y="-14"/>
                    <a:pt x="14" y="3517"/>
                    <a:pt x="0" y="7888"/>
                  </a:cubicBezTo>
                  <a:cubicBezTo>
                    <a:pt x="-1" y="8111"/>
                    <a:pt x="8" y="8334"/>
                    <a:pt x="26" y="8555"/>
                  </a:cubicBezTo>
                  <a:cubicBezTo>
                    <a:pt x="2021" y="33801"/>
                    <a:pt x="24104" y="52651"/>
                    <a:pt x="49350" y="50655"/>
                  </a:cubicBezTo>
                  <a:cubicBezTo>
                    <a:pt x="71825" y="48880"/>
                    <a:pt x="89675" y="31030"/>
                    <a:pt x="91451" y="8555"/>
                  </a:cubicBezTo>
                  <a:close/>
                  <a:moveTo>
                    <a:pt x="45802" y="34957"/>
                  </a:moveTo>
                  <a:cubicBezTo>
                    <a:pt x="33467" y="34850"/>
                    <a:pt x="22425" y="27289"/>
                    <a:pt x="17865" y="15828"/>
                  </a:cubicBezTo>
                  <a:lnTo>
                    <a:pt x="73747" y="15828"/>
                  </a:lnTo>
                  <a:cubicBezTo>
                    <a:pt x="69202" y="27302"/>
                    <a:pt x="58150" y="34869"/>
                    <a:pt x="45810" y="34957"/>
                  </a:cubicBezTo>
                  <a:close/>
                </a:path>
              </a:pathLst>
            </a:custGeom>
            <a:grpFill/>
            <a:ln w="7838" cap="flat">
              <a:noFill/>
              <a:prstDash val="solid"/>
              <a:miter/>
            </a:ln>
          </p:spPr>
          <p:txBody>
            <a:bodyPr rtlCol="0" anchor="ctr"/>
            <a:lstStyle/>
            <a:p>
              <a:endParaRPr lang="en-GB"/>
            </a:p>
          </p:txBody>
        </p:sp>
      </p:grpSp>
      <p:grpSp>
        <p:nvGrpSpPr>
          <p:cNvPr id="23" name="Group 22">
            <a:extLst>
              <a:ext uri="{FF2B5EF4-FFF2-40B4-BE49-F238E27FC236}">
                <a16:creationId xmlns:a16="http://schemas.microsoft.com/office/drawing/2014/main" id="{94F401C9-E080-A880-125D-F1187E51D870}"/>
              </a:ext>
            </a:extLst>
          </p:cNvPr>
          <p:cNvGrpSpPr/>
          <p:nvPr/>
        </p:nvGrpSpPr>
        <p:grpSpPr>
          <a:xfrm>
            <a:off x="7325081" y="1478403"/>
            <a:ext cx="574562" cy="575092"/>
            <a:chOff x="4284775" y="1419551"/>
            <a:chExt cx="574562" cy="575092"/>
          </a:xfrm>
        </p:grpSpPr>
        <p:sp>
          <p:nvSpPr>
            <p:cNvPr id="25" name="Freeform: Shape 24">
              <a:extLst>
                <a:ext uri="{FF2B5EF4-FFF2-40B4-BE49-F238E27FC236}">
                  <a16:creationId xmlns:a16="http://schemas.microsoft.com/office/drawing/2014/main" id="{0D1CD589-3502-7831-835A-4AED3EBB6DB4}"/>
                </a:ext>
              </a:extLst>
            </p:cNvPr>
            <p:cNvSpPr/>
            <p:nvPr/>
          </p:nvSpPr>
          <p:spPr>
            <a:xfrm>
              <a:off x="4284775" y="1419861"/>
              <a:ext cx="574562" cy="574782"/>
            </a:xfrm>
            <a:custGeom>
              <a:avLst/>
              <a:gdLst>
                <a:gd name="connsiteX0" fmla="*/ 61093 w 574562"/>
                <a:gd name="connsiteY0" fmla="*/ 536662 h 574782"/>
                <a:gd name="connsiteX1" fmla="*/ 43146 w 574562"/>
                <a:gd name="connsiteY1" fmla="*/ 540251 h 574782"/>
                <a:gd name="connsiteX2" fmla="*/ 33096 w 574562"/>
                <a:gd name="connsiteY2" fmla="*/ 525176 h 574782"/>
                <a:gd name="connsiteX3" fmla="*/ 43146 w 574562"/>
                <a:gd name="connsiteY3" fmla="*/ 510100 h 574782"/>
                <a:gd name="connsiteX4" fmla="*/ 61093 w 574562"/>
                <a:gd name="connsiteY4" fmla="*/ 513690 h 574782"/>
                <a:gd name="connsiteX5" fmla="*/ 61093 w 574562"/>
                <a:gd name="connsiteY5" fmla="*/ 536662 h 574782"/>
                <a:gd name="connsiteX6" fmla="*/ 567914 w 574562"/>
                <a:gd name="connsiteY6" fmla="*/ 63581 h 574782"/>
                <a:gd name="connsiteX7" fmla="*/ 509766 w 574562"/>
                <a:gd name="connsiteY7" fmla="*/ 121729 h 574782"/>
                <a:gd name="connsiteX8" fmla="*/ 463822 w 574562"/>
                <a:gd name="connsiteY8" fmla="*/ 109525 h 574782"/>
                <a:gd name="connsiteX9" fmla="*/ 452336 w 574562"/>
                <a:gd name="connsiteY9" fmla="*/ 64299 h 574782"/>
                <a:gd name="connsiteX10" fmla="*/ 510484 w 574562"/>
                <a:gd name="connsiteY10" fmla="*/ 6151 h 574782"/>
                <a:gd name="connsiteX11" fmla="*/ 409981 w 574562"/>
                <a:gd name="connsiteY11" fmla="*/ 25533 h 574782"/>
                <a:gd name="connsiteX12" fmla="*/ 381266 w 574562"/>
                <a:gd name="connsiteY12" fmla="*/ 123883 h 574782"/>
                <a:gd name="connsiteX13" fmla="*/ 15149 w 574562"/>
                <a:gd name="connsiteY13" fmla="*/ 490000 h 574782"/>
                <a:gd name="connsiteX14" fmla="*/ 1509 w 574562"/>
                <a:gd name="connsiteY14" fmla="*/ 538098 h 574782"/>
                <a:gd name="connsiteX15" fmla="*/ 36685 w 574562"/>
                <a:gd name="connsiteY15" fmla="*/ 573274 h 574782"/>
                <a:gd name="connsiteX16" fmla="*/ 84783 w 574562"/>
                <a:gd name="connsiteY16" fmla="*/ 559634 h 574782"/>
                <a:gd name="connsiteX17" fmla="*/ 450900 w 574562"/>
                <a:gd name="connsiteY17" fmla="*/ 193517 h 574782"/>
                <a:gd name="connsiteX18" fmla="*/ 549249 w 574562"/>
                <a:gd name="connsiteY18" fmla="*/ 164802 h 574782"/>
                <a:gd name="connsiteX19" fmla="*/ 567914 w 574562"/>
                <a:gd name="connsiteY19" fmla="*/ 63581 h 57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4562" h="574782">
                  <a:moveTo>
                    <a:pt x="61093" y="536662"/>
                  </a:moveTo>
                  <a:cubicBezTo>
                    <a:pt x="56068" y="541687"/>
                    <a:pt x="49607" y="543123"/>
                    <a:pt x="43146" y="540251"/>
                  </a:cubicBezTo>
                  <a:cubicBezTo>
                    <a:pt x="36685" y="537380"/>
                    <a:pt x="33096" y="531637"/>
                    <a:pt x="33096" y="525176"/>
                  </a:cubicBezTo>
                  <a:cubicBezTo>
                    <a:pt x="33096" y="518715"/>
                    <a:pt x="37403" y="512254"/>
                    <a:pt x="43146" y="510100"/>
                  </a:cubicBezTo>
                  <a:cubicBezTo>
                    <a:pt x="49607" y="507229"/>
                    <a:pt x="56068" y="508665"/>
                    <a:pt x="61093" y="513690"/>
                  </a:cubicBezTo>
                  <a:cubicBezTo>
                    <a:pt x="67554" y="519433"/>
                    <a:pt x="67554" y="530201"/>
                    <a:pt x="61093" y="536662"/>
                  </a:cubicBezTo>
                  <a:close/>
                  <a:moveTo>
                    <a:pt x="567914" y="63581"/>
                  </a:moveTo>
                  <a:lnTo>
                    <a:pt x="509766" y="121729"/>
                  </a:lnTo>
                  <a:lnTo>
                    <a:pt x="463822" y="109525"/>
                  </a:lnTo>
                  <a:lnTo>
                    <a:pt x="452336" y="64299"/>
                  </a:lnTo>
                  <a:lnTo>
                    <a:pt x="510484" y="6151"/>
                  </a:lnTo>
                  <a:cubicBezTo>
                    <a:pt x="476026" y="-6771"/>
                    <a:pt x="437261" y="1126"/>
                    <a:pt x="409981" y="25533"/>
                  </a:cubicBezTo>
                  <a:cubicBezTo>
                    <a:pt x="382702" y="50659"/>
                    <a:pt x="371934" y="87989"/>
                    <a:pt x="381266" y="123883"/>
                  </a:cubicBezTo>
                  <a:lnTo>
                    <a:pt x="15149" y="490000"/>
                  </a:lnTo>
                  <a:cubicBezTo>
                    <a:pt x="2227" y="502204"/>
                    <a:pt x="-2798" y="520869"/>
                    <a:pt x="1509" y="538098"/>
                  </a:cubicBezTo>
                  <a:cubicBezTo>
                    <a:pt x="5816" y="555327"/>
                    <a:pt x="19456" y="568966"/>
                    <a:pt x="36685" y="573274"/>
                  </a:cubicBezTo>
                  <a:cubicBezTo>
                    <a:pt x="53914" y="577581"/>
                    <a:pt x="71861" y="572556"/>
                    <a:pt x="84783" y="559634"/>
                  </a:cubicBezTo>
                  <a:lnTo>
                    <a:pt x="450900" y="193517"/>
                  </a:lnTo>
                  <a:cubicBezTo>
                    <a:pt x="486794" y="202849"/>
                    <a:pt x="524124" y="192081"/>
                    <a:pt x="549249" y="164802"/>
                  </a:cubicBezTo>
                  <a:cubicBezTo>
                    <a:pt x="573657" y="137522"/>
                    <a:pt x="581554" y="98039"/>
                    <a:pt x="567914" y="63581"/>
                  </a:cubicBezTo>
                  <a:close/>
                </a:path>
              </a:pathLst>
            </a:custGeom>
            <a:gradFill>
              <a:gsLst>
                <a:gs pos="0">
                  <a:srgbClr val="005DBF">
                    <a:alpha val="99000"/>
                  </a:srgbClr>
                </a:gs>
                <a:gs pos="100000">
                  <a:srgbClr val="315C00"/>
                </a:gs>
              </a:gsLst>
              <a:lin ang="16200000" scaled="1"/>
            </a:gradFill>
            <a:ln w="7144"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B3EA0D24-1D4B-CE47-F5AD-F7EE84A20888}"/>
                </a:ext>
              </a:extLst>
            </p:cNvPr>
            <p:cNvSpPr/>
            <p:nvPr/>
          </p:nvSpPr>
          <p:spPr>
            <a:xfrm>
              <a:off x="4589946" y="1724648"/>
              <a:ext cx="269294" cy="269593"/>
            </a:xfrm>
            <a:custGeom>
              <a:avLst/>
              <a:gdLst>
                <a:gd name="connsiteX0" fmla="*/ 259871 w 269294"/>
                <a:gd name="connsiteY0" fmla="*/ 185212 h 269593"/>
                <a:gd name="connsiteX1" fmla="*/ 74659 w 269294"/>
                <a:gd name="connsiteY1" fmla="*/ 0 h 269593"/>
                <a:gd name="connsiteX2" fmla="*/ 0 w 269294"/>
                <a:gd name="connsiteY2" fmla="*/ 74659 h 269593"/>
                <a:gd name="connsiteX3" fmla="*/ 179469 w 269294"/>
                <a:gd name="connsiteY3" fmla="*/ 254129 h 269593"/>
                <a:gd name="connsiteX4" fmla="*/ 185930 w 269294"/>
                <a:gd name="connsiteY4" fmla="*/ 260589 h 269593"/>
                <a:gd name="connsiteX5" fmla="*/ 186648 w 269294"/>
                <a:gd name="connsiteY5" fmla="*/ 259871 h 269593"/>
                <a:gd name="connsiteX6" fmla="*/ 254129 w 269294"/>
                <a:gd name="connsiteY6" fmla="*/ 254129 h 269593"/>
                <a:gd name="connsiteX7" fmla="*/ 259871 w 269294"/>
                <a:gd name="connsiteY7" fmla="*/ 185212 h 269593"/>
                <a:gd name="connsiteX8" fmla="*/ 259871 w 269294"/>
                <a:gd name="connsiteY8" fmla="*/ 185212 h 26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94" h="269593">
                  <a:moveTo>
                    <a:pt x="259871" y="185212"/>
                  </a:moveTo>
                  <a:lnTo>
                    <a:pt x="74659" y="0"/>
                  </a:lnTo>
                  <a:lnTo>
                    <a:pt x="0" y="74659"/>
                  </a:lnTo>
                  <a:lnTo>
                    <a:pt x="179469" y="254129"/>
                  </a:lnTo>
                  <a:lnTo>
                    <a:pt x="185930" y="260589"/>
                  </a:lnTo>
                  <a:lnTo>
                    <a:pt x="186648" y="259871"/>
                  </a:lnTo>
                  <a:cubicBezTo>
                    <a:pt x="207466" y="274947"/>
                    <a:pt x="236182" y="272075"/>
                    <a:pt x="254129" y="254129"/>
                  </a:cubicBezTo>
                  <a:cubicBezTo>
                    <a:pt x="272075" y="235464"/>
                    <a:pt x="274229" y="206749"/>
                    <a:pt x="259871" y="185212"/>
                  </a:cubicBezTo>
                  <a:lnTo>
                    <a:pt x="259871" y="185212"/>
                  </a:lnTo>
                  <a:close/>
                </a:path>
              </a:pathLst>
            </a:custGeom>
            <a:gradFill>
              <a:gsLst>
                <a:gs pos="0">
                  <a:srgbClr val="005DBF">
                    <a:alpha val="99000"/>
                  </a:srgbClr>
                </a:gs>
                <a:gs pos="100000">
                  <a:srgbClr val="315C00"/>
                </a:gs>
              </a:gsLst>
              <a:lin ang="16200000" scaled="1"/>
            </a:gradFill>
            <a:ln w="7144"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C8A887DF-32D5-AD42-68C4-092A9B733718}"/>
                </a:ext>
              </a:extLst>
            </p:cNvPr>
            <p:cNvSpPr/>
            <p:nvPr/>
          </p:nvSpPr>
          <p:spPr>
            <a:xfrm>
              <a:off x="4284849" y="1419551"/>
              <a:ext cx="241924" cy="241924"/>
            </a:xfrm>
            <a:custGeom>
              <a:avLst/>
              <a:gdLst>
                <a:gd name="connsiteX0" fmla="*/ 104810 w 241924"/>
                <a:gd name="connsiteY0" fmla="*/ 84709 h 241924"/>
                <a:gd name="connsiteX1" fmla="*/ 105528 w 241924"/>
                <a:gd name="connsiteY1" fmla="*/ 83992 h 241924"/>
                <a:gd name="connsiteX2" fmla="*/ 86863 w 241924"/>
                <a:gd name="connsiteY2" fmla="*/ 49534 h 241924"/>
                <a:gd name="connsiteX3" fmla="*/ 25126 w 241924"/>
                <a:gd name="connsiteY3" fmla="*/ 0 h 241924"/>
                <a:gd name="connsiteX4" fmla="*/ 0 w 241924"/>
                <a:gd name="connsiteY4" fmla="*/ 25126 h 241924"/>
                <a:gd name="connsiteX5" fmla="*/ 49534 w 241924"/>
                <a:gd name="connsiteY5" fmla="*/ 86863 h 241924"/>
                <a:gd name="connsiteX6" fmla="*/ 83992 w 241924"/>
                <a:gd name="connsiteY6" fmla="*/ 105528 h 241924"/>
                <a:gd name="connsiteX7" fmla="*/ 84709 w 241924"/>
                <a:gd name="connsiteY7" fmla="*/ 104810 h 241924"/>
                <a:gd name="connsiteX8" fmla="*/ 221824 w 241924"/>
                <a:gd name="connsiteY8" fmla="*/ 241925 h 241924"/>
                <a:gd name="connsiteX9" fmla="*/ 241925 w 241924"/>
                <a:gd name="connsiteY9" fmla="*/ 221824 h 24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924" h="241924">
                  <a:moveTo>
                    <a:pt x="104810" y="84709"/>
                  </a:moveTo>
                  <a:lnTo>
                    <a:pt x="105528" y="83992"/>
                  </a:lnTo>
                  <a:lnTo>
                    <a:pt x="86863" y="49534"/>
                  </a:lnTo>
                  <a:lnTo>
                    <a:pt x="25126" y="0"/>
                  </a:lnTo>
                  <a:lnTo>
                    <a:pt x="0" y="25126"/>
                  </a:lnTo>
                  <a:lnTo>
                    <a:pt x="49534" y="86863"/>
                  </a:lnTo>
                  <a:lnTo>
                    <a:pt x="83992" y="105528"/>
                  </a:lnTo>
                  <a:lnTo>
                    <a:pt x="84709" y="104810"/>
                  </a:lnTo>
                  <a:lnTo>
                    <a:pt x="221824" y="241925"/>
                  </a:lnTo>
                  <a:lnTo>
                    <a:pt x="241925" y="221824"/>
                  </a:lnTo>
                  <a:close/>
                </a:path>
              </a:pathLst>
            </a:custGeom>
            <a:gradFill>
              <a:gsLst>
                <a:gs pos="0">
                  <a:srgbClr val="005DBF">
                    <a:alpha val="99000"/>
                  </a:srgbClr>
                </a:gs>
                <a:gs pos="100000">
                  <a:srgbClr val="315C00"/>
                </a:gs>
              </a:gsLst>
              <a:lin ang="16200000" scaled="1"/>
            </a:gradFill>
            <a:ln w="7144" cap="flat">
              <a:noFill/>
              <a:prstDash val="solid"/>
              <a:miter/>
            </a:ln>
          </p:spPr>
          <p:txBody>
            <a:bodyPr rtlCol="0" anchor="ctr"/>
            <a:lstStyle/>
            <a:p>
              <a:endParaRPr lang="en-GB"/>
            </a:p>
          </p:txBody>
        </p:sp>
      </p:grpSp>
    </p:spTree>
    <p:extLst>
      <p:ext uri="{BB962C8B-B14F-4D97-AF65-F5344CB8AC3E}">
        <p14:creationId xmlns:p14="http://schemas.microsoft.com/office/powerpoint/2010/main" val="19716951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OTYPE" val="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WG">
  <a:themeElements>
    <a:clrScheme name="Custom 19">
      <a:dk1>
        <a:sysClr val="windowText" lastClr="000000"/>
      </a:dk1>
      <a:lt1>
        <a:sysClr val="window" lastClr="FFFFFF"/>
      </a:lt1>
      <a:dk2>
        <a:srgbClr val="5A287D"/>
      </a:dk2>
      <a:lt2>
        <a:srgbClr val="EEECE1"/>
      </a:lt2>
      <a:accent1>
        <a:srgbClr val="3C1053"/>
      </a:accent1>
      <a:accent2>
        <a:srgbClr val="B19FBA"/>
      </a:accent2>
      <a:accent3>
        <a:srgbClr val="F50056"/>
      </a:accent3>
      <a:accent4>
        <a:srgbClr val="AE00FF"/>
      </a:accent4>
      <a:accent5>
        <a:srgbClr val="007BFF"/>
      </a:accent5>
      <a:accent6>
        <a:srgbClr val="FFB200"/>
      </a:accent6>
      <a:hlink>
        <a:srgbClr val="AE00FF"/>
      </a:hlink>
      <a:folHlink>
        <a:srgbClr val="B19FBA"/>
      </a:folHlink>
    </a:clrScheme>
    <a:fontScheme name="NWG">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NWG">
      <a:fillStyleLst>
        <a:solidFill>
          <a:schemeClr val="phClr"/>
        </a:solidFill>
        <a:gradFill rotWithShape="1">
          <a:gsLst>
            <a:gs pos="0">
              <a:schemeClr val="phClr">
                <a:tint val="50000"/>
                <a:satMod val="300000"/>
              </a:schemeClr>
            </a:gs>
            <a:gs pos="35000">
              <a:schemeClr val="phClr">
                <a:tint val="38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6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solidFill>
          <a:schemeClr val="tx2"/>
        </a:solidFill>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lnDef>
      <a:spPr>
        <a:ln w="12700">
          <a:solidFill>
            <a:schemeClr val="tx2"/>
          </a:solidFill>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noAutofit/>
      </a:bodyPr>
      <a:lstStyle>
        <a:defPPr algn="l">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Regal Purple">
      <a:srgbClr val="3C1053"/>
    </a:custClr>
    <a:custClr name="Champion Purple">
      <a:srgbClr val="5A287D"/>
    </a:custClr>
    <a:custClr name="Rhubarb">
      <a:srgbClr val="F50056"/>
    </a:custClr>
    <a:custClr name="Azure">
      <a:srgbClr val="007BFF"/>
    </a:custClr>
    <a:custClr name="Grape">
      <a:srgbClr val="AE00FF"/>
    </a:custClr>
    <a:custClr name="Bubblegum">
      <a:srgbClr val="FF1FB8"/>
    </a:custClr>
    <a:custClr name="Custard">
      <a:srgbClr val="FFE238"/>
    </a:custClr>
    <a:custClr name="Yolk">
      <a:srgbClr val="FFB200"/>
    </a:custClr>
    <a:custClr name="Satsuma">
      <a:srgbClr val="FF5900"/>
    </a:custClr>
    <a:custClr name="Pea">
      <a:srgbClr val="549B00"/>
    </a:custClr>
    <a:custClr name="Regal Purple 20%">
      <a:srgbClr val="D8CFDD"/>
    </a:custClr>
    <a:custClr name="Champion Purple 20%">
      <a:srgbClr val="DED4E5"/>
    </a:custClr>
    <a:custClr name="Rhubarb 20%">
      <a:srgbClr val="FDCCDD"/>
    </a:custClr>
    <a:custClr name="Azure 20%">
      <a:srgbClr val="CCE5FF"/>
    </a:custClr>
    <a:custClr name="Grape 20%">
      <a:srgbClr val="EFCCFF"/>
    </a:custClr>
    <a:custClr name="Bubblegum 20%">
      <a:srgbClr val="FFD2F1"/>
    </a:custClr>
    <a:custClr name="Custard 20%">
      <a:srgbClr val="FFF9D7"/>
    </a:custClr>
    <a:custClr name="Yolk 20%">
      <a:srgbClr val="FFF0CC"/>
    </a:custClr>
    <a:custClr name="Satsuma 20%">
      <a:srgbClr val="FFDECC"/>
    </a:custClr>
    <a:custClr name="Pea 20%">
      <a:srgbClr val="DDEBCC"/>
    </a:custClr>
    <a:custClr name="Regal Purple 40%">
      <a:srgbClr val="B19FBA"/>
    </a:custClr>
    <a:custClr name="Champion Purple 40%">
      <a:srgbClr val="BDA9CB"/>
    </a:custClr>
    <a:custClr name="Rhubarb 40%">
      <a:srgbClr val="FB99BB"/>
    </a:custClr>
    <a:custClr name="Azure 40%">
      <a:srgbClr val="99CAFF"/>
    </a:custClr>
    <a:custClr name="Grape 40%">
      <a:srgbClr val="DF99FF"/>
    </a:custClr>
    <a:custClr name="Bubblegum 40%">
      <a:srgbClr val="FFA5E3"/>
    </a:custClr>
    <a:custClr name="Custard 40%">
      <a:srgbClr val="FFF4AF"/>
    </a:custClr>
    <a:custClr name="Yolk 40%">
      <a:srgbClr val="FFE099"/>
    </a:custClr>
    <a:custClr name="Satsuma 40%">
      <a:srgbClr val="FFBD99"/>
    </a:custClr>
    <a:custClr name="Pea 40%">
      <a:srgbClr val="BBD799"/>
    </a:custClr>
    <a:custClr name="Regal Purple 60%">
      <a:srgbClr val="8A7098"/>
    </a:custClr>
    <a:custClr name="Champion Purple 60%">
      <a:srgbClr val="9C7EB1"/>
    </a:custClr>
    <a:custClr name="Rhubarb 60%">
      <a:srgbClr val="F9669A"/>
    </a:custClr>
    <a:custClr name="Azure 60%">
      <a:srgbClr val="66B0FF"/>
    </a:custClr>
    <a:custClr name="Grape 60%">
      <a:srgbClr val="CE66FF"/>
    </a:custClr>
    <a:custClr name="Bubblegum 60%">
      <a:srgbClr val="FF79D4"/>
    </a:custClr>
    <a:custClr name="Custard 60%">
      <a:srgbClr val="FFEE88"/>
    </a:custClr>
    <a:custClr name="Yolk 60%">
      <a:srgbClr val="FFD166"/>
    </a:custClr>
    <a:custClr name="Satsuma 60%">
      <a:srgbClr val="FF9B66"/>
    </a:custClr>
    <a:custClr name="Pea 60%">
      <a:srgbClr val="98C366"/>
    </a:custClr>
    <a:custClr name="Regal Purple">
      <a:srgbClr val="3C1053"/>
    </a:custClr>
    <a:custClr name="Champion Purple">
      <a:srgbClr val="5A287D"/>
    </a:custClr>
    <a:custClr name="Rhubarb 25% darker">
      <a:srgbClr val="B5003F"/>
    </a:custClr>
    <a:custClr name="Azure 25% darker">
      <a:srgbClr val="005DBF"/>
    </a:custClr>
    <a:custClr name="Grape 25% darker">
      <a:srgbClr val="8300BF"/>
    </a:custClr>
    <a:custClr name="Bubblegum 25% darker">
      <a:srgbClr val="BF178A"/>
    </a:custClr>
    <a:custClr name="Custard 25% darker">
      <a:srgbClr val="BFA92A"/>
    </a:custClr>
    <a:custClr name="Yolk 25% darker">
      <a:srgbClr val="BA8800"/>
    </a:custClr>
    <a:custClr name="Satsuma 25% darker">
      <a:srgbClr val="BF4300"/>
    </a:custClr>
    <a:custClr name="Pea 25% darker">
      <a:srgbClr val="315C00"/>
    </a:custClr>
  </a:custClrLst>
  <a:extLst>
    <a:ext uri="{05A4C25C-085E-4340-85A3-A5531E510DB2}">
      <thm15:themeFamily xmlns:thm15="http://schemas.microsoft.com/office/thememl/2012/main" name="Widescreen_Template_NWG.potx" id="{8ABA3715-8230-4D4F-B2E3-414AC64444E6}" vid="{37B678E3-C1B9-4C27-8425-CA6CEE28A89F}"/>
    </a:ext>
  </a:extLst>
</a:theme>
</file>

<file path=ppt/theme/theme2.xml><?xml version="1.0" encoding="utf-8"?>
<a:theme xmlns:a="http://schemas.openxmlformats.org/drawingml/2006/main" name="1_NWG">
  <a:themeElements>
    <a:clrScheme name="NWG">
      <a:dk1>
        <a:sysClr val="windowText" lastClr="000000"/>
      </a:dk1>
      <a:lt1>
        <a:sysClr val="window" lastClr="FFFFFF"/>
      </a:lt1>
      <a:dk2>
        <a:srgbClr val="5A287D"/>
      </a:dk2>
      <a:lt2>
        <a:srgbClr val="EEECE1"/>
      </a:lt2>
      <a:accent1>
        <a:srgbClr val="3C1053"/>
      </a:accent1>
      <a:accent2>
        <a:srgbClr val="B19FBA"/>
      </a:accent2>
      <a:accent3>
        <a:srgbClr val="F50056"/>
      </a:accent3>
      <a:accent4>
        <a:srgbClr val="AE00FF"/>
      </a:accent4>
      <a:accent5>
        <a:srgbClr val="007BFF"/>
      </a:accent5>
      <a:accent6>
        <a:srgbClr val="FFB200"/>
      </a:accent6>
      <a:hlink>
        <a:srgbClr val="AE00FF"/>
      </a:hlink>
      <a:folHlink>
        <a:srgbClr val="B19FBA"/>
      </a:folHlink>
    </a:clrScheme>
    <a:fontScheme name="NWG">
      <a:majorFont>
        <a:latin typeface="RN House Sans Regular"/>
        <a:ea typeface=""/>
        <a:cs typeface=""/>
      </a:majorFont>
      <a:minorFont>
        <a:latin typeface="RN House Sans Regular"/>
        <a:ea typeface=""/>
        <a:cs typeface=""/>
      </a:minorFont>
    </a:fontScheme>
    <a:fmtScheme name="NWG">
      <a:fillStyleLst>
        <a:solidFill>
          <a:schemeClr val="phClr"/>
        </a:solidFill>
        <a:gradFill rotWithShape="1">
          <a:gsLst>
            <a:gs pos="0">
              <a:schemeClr val="phClr">
                <a:tint val="50000"/>
                <a:satMod val="300000"/>
              </a:schemeClr>
            </a:gs>
            <a:gs pos="35000">
              <a:schemeClr val="phClr">
                <a:tint val="38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6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solidFill>
          <a:schemeClr val="tx2"/>
        </a:solidFill>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lnDef>
      <a:spPr>
        <a:ln w="12700">
          <a:solidFill>
            <a:schemeClr val="tx2"/>
          </a:solidFill>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noAutofit/>
      </a:bodyPr>
      <a:lstStyle>
        <a:defPPr algn="l">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Regal Purple">
      <a:srgbClr val="3C1053"/>
    </a:custClr>
    <a:custClr name="Champion Purple">
      <a:srgbClr val="5A287D"/>
    </a:custClr>
    <a:custClr name="Rhubarb">
      <a:srgbClr val="F50056"/>
    </a:custClr>
    <a:custClr name="Azure">
      <a:srgbClr val="007BFF"/>
    </a:custClr>
    <a:custClr name="Grape">
      <a:srgbClr val="AE00FF"/>
    </a:custClr>
    <a:custClr name="Bubblegum">
      <a:srgbClr val="FF1FB8"/>
    </a:custClr>
    <a:custClr name="Custard">
      <a:srgbClr val="FFE238"/>
    </a:custClr>
    <a:custClr name="Yolk">
      <a:srgbClr val="FFB200"/>
    </a:custClr>
    <a:custClr name="Satsuma">
      <a:srgbClr val="FF5900"/>
    </a:custClr>
    <a:custClr name="Pea">
      <a:srgbClr val="549B00"/>
    </a:custClr>
    <a:custClr name="Regal Purple 20%">
      <a:srgbClr val="D8CFDD"/>
    </a:custClr>
    <a:custClr name="Champion Purple 20%">
      <a:srgbClr val="DED4E5"/>
    </a:custClr>
    <a:custClr name="Rhubarb 20%">
      <a:srgbClr val="FDCCDD"/>
    </a:custClr>
    <a:custClr name="Azure 20%">
      <a:srgbClr val="CCE5FF"/>
    </a:custClr>
    <a:custClr name="Grape 20%">
      <a:srgbClr val="EFCCFF"/>
    </a:custClr>
    <a:custClr name="Bubblegum 20%">
      <a:srgbClr val="FFD2F1"/>
    </a:custClr>
    <a:custClr name="Custard 20%">
      <a:srgbClr val="FFF9D7"/>
    </a:custClr>
    <a:custClr name="Yolk 20%">
      <a:srgbClr val="FFF0CC"/>
    </a:custClr>
    <a:custClr name="Satsuma 20%">
      <a:srgbClr val="FFDECC"/>
    </a:custClr>
    <a:custClr name="Pea 20%">
      <a:srgbClr val="DDEBCC"/>
    </a:custClr>
    <a:custClr name="Regal Purple 40%">
      <a:srgbClr val="B19FBA"/>
    </a:custClr>
    <a:custClr name="Champion Purple 40%">
      <a:srgbClr val="BDA9CB"/>
    </a:custClr>
    <a:custClr name="Rhubarb 40%">
      <a:srgbClr val="FB99BB"/>
    </a:custClr>
    <a:custClr name="Azure 40%">
      <a:srgbClr val="99CAFF"/>
    </a:custClr>
    <a:custClr name="Grape 40%">
      <a:srgbClr val="DF99FF"/>
    </a:custClr>
    <a:custClr name="Bubblegum 40%">
      <a:srgbClr val="FFA5E3"/>
    </a:custClr>
    <a:custClr name="Custard 40%">
      <a:srgbClr val="FFF4AF"/>
    </a:custClr>
    <a:custClr name="Yolk 40%">
      <a:srgbClr val="FFE099"/>
    </a:custClr>
    <a:custClr name="Satsuma 40%">
      <a:srgbClr val="FFBD99"/>
    </a:custClr>
    <a:custClr name="Pea 40%">
      <a:srgbClr val="BBD799"/>
    </a:custClr>
    <a:custClr name="Regal Purple 60%">
      <a:srgbClr val="8A7098"/>
    </a:custClr>
    <a:custClr name="Champion Purple 60%">
      <a:srgbClr val="9C7EB1"/>
    </a:custClr>
    <a:custClr name="Rhubarb 60%">
      <a:srgbClr val="F9669A"/>
    </a:custClr>
    <a:custClr name="Azure 60%">
      <a:srgbClr val="66B0FF"/>
    </a:custClr>
    <a:custClr name="Grape 60%">
      <a:srgbClr val="CE66FF"/>
    </a:custClr>
    <a:custClr name="Bubblegum 60%">
      <a:srgbClr val="FF79D4"/>
    </a:custClr>
    <a:custClr name="Custard 60%">
      <a:srgbClr val="FFEE88"/>
    </a:custClr>
    <a:custClr name="Yolk 60%">
      <a:srgbClr val="FFD166"/>
    </a:custClr>
    <a:custClr name="Satsuma 60%">
      <a:srgbClr val="FF9B66"/>
    </a:custClr>
    <a:custClr name="Pea 60%">
      <a:srgbClr val="98C366"/>
    </a:custClr>
    <a:custClr name="Regal Purple">
      <a:srgbClr val="3C1053"/>
    </a:custClr>
    <a:custClr name="Champion Purple">
      <a:srgbClr val="5A287D"/>
    </a:custClr>
    <a:custClr name="Rhubarb 25% darker">
      <a:srgbClr val="B5003F"/>
    </a:custClr>
    <a:custClr name="Azure 25% darker">
      <a:srgbClr val="005DBF"/>
    </a:custClr>
    <a:custClr name="Grape 25% darker">
      <a:srgbClr val="8300BF"/>
    </a:custClr>
    <a:custClr name="Bubblegum 25% darker">
      <a:srgbClr val="BF178A"/>
    </a:custClr>
    <a:custClr name="Custard 25% darker">
      <a:srgbClr val="BFA92A"/>
    </a:custClr>
    <a:custClr name="Yolk 25% darker">
      <a:srgbClr val="BA8800"/>
    </a:custClr>
    <a:custClr name="Satsuma 25% darker">
      <a:srgbClr val="BF4300"/>
    </a:custClr>
    <a:custClr name="Pea 25% darker">
      <a:srgbClr val="315C00"/>
    </a:custClr>
  </a:custClrLst>
  <a:extLst>
    <a:ext uri="{05A4C25C-085E-4340-85A3-A5531E510DB2}">
      <thm15:themeFamily xmlns:thm15="http://schemas.microsoft.com/office/thememl/2012/main" name="NWG A4 Landscape_Template.potx" id="{2BD1909F-BC4A-49DD-86FB-672F5C8C7434}" vid="{63BB6206-FD68-401E-9C6B-AAC6CB7DD653}"/>
    </a:ext>
  </a:extLst>
</a:theme>
</file>

<file path=ppt/theme/theme3.xml><?xml version="1.0" encoding="utf-8"?>
<a:theme xmlns:a="http://schemas.openxmlformats.org/drawingml/2006/main" name="NW TBT">
  <a:themeElements>
    <a:clrScheme name="NW TBT">
      <a:dk1>
        <a:sysClr val="windowText" lastClr="000000"/>
      </a:dk1>
      <a:lt1>
        <a:sysClr val="window" lastClr="FFFFFF"/>
      </a:lt1>
      <a:dk2>
        <a:srgbClr val="5A287D"/>
      </a:dk2>
      <a:lt2>
        <a:srgbClr val="EEECE1"/>
      </a:lt2>
      <a:accent1>
        <a:srgbClr val="007BFF"/>
      </a:accent1>
      <a:accent2>
        <a:srgbClr val="FFE238"/>
      </a:accent2>
      <a:accent3>
        <a:srgbClr val="AE00FF"/>
      </a:accent3>
      <a:accent4>
        <a:srgbClr val="FF5900"/>
      </a:accent4>
      <a:accent5>
        <a:srgbClr val="F50056"/>
      </a:accent5>
      <a:accent6>
        <a:srgbClr val="549B00"/>
      </a:accent6>
      <a:hlink>
        <a:srgbClr val="AE00FF"/>
      </a:hlink>
      <a:folHlink>
        <a:srgbClr val="F50056"/>
      </a:folHlink>
    </a:clrScheme>
    <a:fontScheme name="NW TB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Arial"/>
        <a:font script="Mlym" typeface="Kartika"/>
        <a:font script="Laoo" typeface="DokChampa"/>
        <a:font script="Sinh" typeface="Iskoola Pota"/>
        <a:font script="Mong" typeface="Mongolian Baiti"/>
        <a:font script="Viet" typeface="Kalinga"/>
        <a:font script="Uigh" typeface="Microsoft Uighur"/>
      </a:majorFont>
      <a:minorFont>
        <a:latin typeface="Arial"/>
        <a:ea typeface=""/>
        <a:cs typeface=""/>
        <a:font script="Grek" typeface="Calibri"/>
        <a:font script="Cyrl" typeface="Cambria"/>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NW TBT">
      <a:fillStyleLst>
        <a:solidFill>
          <a:schemeClr val="phClr"/>
        </a:solidFill>
        <a:gradFill rotWithShape="1">
          <a:gsLst>
            <a:gs pos="0">
              <a:schemeClr val="phClr">
                <a:tint val="50000"/>
                <a:satMod val="300000"/>
              </a:schemeClr>
            </a:gs>
            <a:gs pos="35000">
              <a:schemeClr val="phClr">
                <a:tint val="38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6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a:duotone>
              <a:schemeClr val="phClr">
                <a:tint val="95000"/>
              </a:schemeClr>
              <a:schemeClr val="phClr">
                <a:shade val="90000"/>
              </a:schemeClr>
            </a:duotone>
          </a:blip>
          <a:tile tx="0" ty="0" sx="100000" sy="100000" flip="none" algn="tl"/>
        </a:blipFill>
      </a:bgFillStyleLst>
    </a:fmtScheme>
  </a:themeElements>
  <a:objectDefaults>
    <a:spDef>
      <a:spPr>
        <a:solidFill>
          <a:schemeClr val="tx2"/>
        </a:solidFill>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lnDef>
      <a:spPr>
        <a:ln w="12700">
          <a:solidFill>
            <a:schemeClr val="tx2"/>
          </a:solidFill>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noAutofit/>
      </a:bodyPr>
      <a:lstStyle>
        <a:defPPr algn="l">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Rhubarb">
      <a:srgbClr val="F50056"/>
    </a:custClr>
    <a:custClr name="Custard">
      <a:srgbClr val="FFE238"/>
    </a:custClr>
    <a:custClr name="Grape">
      <a:srgbClr val="AE00FF"/>
    </a:custClr>
    <a:custClr name="Bubblegum">
      <a:srgbClr val="FF1FB8"/>
    </a:custClr>
    <a:custClr name="Satsuma">
      <a:srgbClr val="FF5900"/>
    </a:custClr>
    <a:custClr name="Azure">
      <a:srgbClr val="007BFF"/>
    </a:custClr>
    <a:custClr name="Pea">
      <a:srgbClr val="549B00"/>
    </a:custClr>
    <a:custClr name="Lilac">
      <a:srgbClr val="F2EAF9"/>
    </a:custClr>
    <a:custClr name="Blush">
      <a:srgbClr val="FFDBEC"/>
    </a:custClr>
    <a:custClr name="Sand Pea">
      <a:srgbClr val="FFEAEE"/>
    </a:custClr>
  </a:custClrLst>
  <a:extLst>
    <a:ext uri="{05A4C25C-085E-4340-85A3-A5531E510DB2}">
      <thm15:themeFamily xmlns:thm15="http://schemas.microsoft.com/office/thememl/2012/main" name="A4 Landscape_Template.potx" id="{79B7D711-6FC5-4D40-BEC1-43B486BF851B}" vid="{52BB5C43-8151-4DFC-87AE-DF007F34B51B}"/>
    </a:ext>
  </a:extLst>
</a:theme>
</file>

<file path=ppt/theme/theme4.xml><?xml version="1.0" encoding="utf-8"?>
<a:theme xmlns:a="http://schemas.openxmlformats.org/drawingml/2006/main" name="NW TBT">
  <a:themeElements>
    <a:clrScheme name="NW TBT">
      <a:dk1>
        <a:sysClr val="windowText" lastClr="000000"/>
      </a:dk1>
      <a:lt1>
        <a:sysClr val="window" lastClr="FFFFFF"/>
      </a:lt1>
      <a:dk2>
        <a:srgbClr val="5A287D"/>
      </a:dk2>
      <a:lt2>
        <a:srgbClr val="EEECE1"/>
      </a:lt2>
      <a:accent1>
        <a:srgbClr val="007BFF"/>
      </a:accent1>
      <a:accent2>
        <a:srgbClr val="FFE238"/>
      </a:accent2>
      <a:accent3>
        <a:srgbClr val="AE00FF"/>
      </a:accent3>
      <a:accent4>
        <a:srgbClr val="FF5900"/>
      </a:accent4>
      <a:accent5>
        <a:srgbClr val="F50056"/>
      </a:accent5>
      <a:accent6>
        <a:srgbClr val="549B00"/>
      </a:accent6>
      <a:hlink>
        <a:srgbClr val="AE00FF"/>
      </a:hlink>
      <a:folHlink>
        <a:srgbClr val="F50056"/>
      </a:folHlink>
    </a:clrScheme>
    <a:fontScheme name="NW TB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Arial"/>
        <a:font script="Mlym" typeface="Kartika"/>
        <a:font script="Laoo" typeface="DokChampa"/>
        <a:font script="Sinh" typeface="Iskoola Pota"/>
        <a:font script="Mong" typeface="Mongolian Baiti"/>
        <a:font script="Viet" typeface="Kalinga"/>
        <a:font script="Uigh" typeface="Microsoft Uighur"/>
      </a:majorFont>
      <a:minorFont>
        <a:latin typeface="Arial"/>
        <a:ea typeface=""/>
        <a:cs typeface=""/>
        <a:font script="Grek" typeface="Calibri"/>
        <a:font script="Cyrl" typeface="Cambria"/>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NW TBT">
      <a:fillStyleLst>
        <a:solidFill>
          <a:schemeClr val="phClr"/>
        </a:solidFill>
        <a:gradFill rotWithShape="1">
          <a:gsLst>
            <a:gs pos="0">
              <a:schemeClr val="phClr">
                <a:tint val="50000"/>
                <a:satMod val="300000"/>
              </a:schemeClr>
            </a:gs>
            <a:gs pos="35000">
              <a:schemeClr val="phClr">
                <a:tint val="38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6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a:duotone>
              <a:schemeClr val="phClr">
                <a:tint val="95000"/>
              </a:schemeClr>
              <a:schemeClr val="phClr">
                <a:shade val="90000"/>
              </a:schemeClr>
            </a:duotone>
          </a:blip>
          <a:tile tx="0" ty="0" sx="100000" sy="100000" flip="none" algn="tl"/>
        </a:blipFill>
      </a:bgFillStyleLst>
    </a:fmtScheme>
  </a:themeElements>
  <a:objectDefaults>
    <a:spDef>
      <a:spPr>
        <a:solidFill>
          <a:schemeClr val="tx2"/>
        </a:solidFill>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lnDef>
      <a:spPr>
        <a:ln w="12700">
          <a:solidFill>
            <a:schemeClr val="tx2"/>
          </a:solidFill>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noAutofit/>
      </a:bodyPr>
      <a:lstStyle>
        <a:defPPr algn="l">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Rhubarb">
      <a:srgbClr val="F50056"/>
    </a:custClr>
    <a:custClr name="Custard">
      <a:srgbClr val="FFE238"/>
    </a:custClr>
    <a:custClr name="Grape">
      <a:srgbClr val="AE00FF"/>
    </a:custClr>
    <a:custClr name="Bubblegum">
      <a:srgbClr val="FF1FB8"/>
    </a:custClr>
    <a:custClr name="Satsuma">
      <a:srgbClr val="FF5900"/>
    </a:custClr>
    <a:custClr name="Azure">
      <a:srgbClr val="007BFF"/>
    </a:custClr>
    <a:custClr name="Pea">
      <a:srgbClr val="549B00"/>
    </a:custClr>
    <a:custClr name="Lilac">
      <a:srgbClr val="F2EAF9"/>
    </a:custClr>
    <a:custClr name="Blush">
      <a:srgbClr val="FFDBEC"/>
    </a:custClr>
    <a:custClr name="Sand Pea">
      <a:srgbClr val="FFEAEE"/>
    </a:custClr>
  </a:custClrLst>
  <a:extLst>
    <a:ext uri="{05A4C25C-085E-4340-85A3-A5531E510DB2}">
      <thm15:themeFamily xmlns:thm15="http://schemas.microsoft.com/office/thememl/2012/main" name="A4 Landscape_Template.potx" id="{79B7D711-6FC5-4D40-BEC1-43B486BF851B}" vid="{52BB5C43-8151-4DFC-87AE-DF007F34B5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sisl xmlns:xsi="http://www.w3.org/2001/XMLSchema-instance" xmlns:xsd="http://www.w3.org/2001/XMLSchema" xmlns="http://www.boldonjames.com/2008/01/sie/internal/label" sislVersion="0" policy="5f58a13a-4de7-4470-beb9-3beec9fe212b" origin="userSelected">
  <element uid="ffc4774d-2b92-4495-b927-7a2d3feb9b5e" value=""/>
  <element uid="7390e497-fa56-456e-8913-1dde72f3b462" value=""/>
</sisl>
</file>

<file path=customXml/item2.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8FF62B8EB3CBA242BD0ADE095802DE52" ma:contentTypeVersion="1" ma:contentTypeDescription="Upload an image." ma:contentTypeScope="" ma:versionID="f0d91979cd339c0a79ac3090ccf396c7">
  <xsd:schema xmlns:xsd="http://www.w3.org/2001/XMLSchema" xmlns:xs="http://www.w3.org/2001/XMLSchema" xmlns:p="http://schemas.microsoft.com/office/2006/metadata/properties" xmlns:ns1="http://schemas.microsoft.com/sharepoint/v3" xmlns:ns2="1E4546AE-03F2-4CE5-A2E8-1F939985D27D" xmlns:ns3="http://schemas.microsoft.com/sharepoint/v3/fields" targetNamespace="http://schemas.microsoft.com/office/2006/metadata/properties" ma:root="true" ma:fieldsID="48fd8ef9066f9489a05369f17a3d7811" ns1:_="" ns2:_="" ns3:_="">
    <xsd:import namespace="http://schemas.microsoft.com/sharepoint/v3"/>
    <xsd:import namespace="1E4546AE-03F2-4CE5-A2E8-1F939985D27D"/>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PublishingStartDate" ma:index="27" nillable="true" ma:displayName="Scheduling Start Date" ma:description="Date and time when content should become visible.  Content published prior to this date and time will not be visible until the specified date and time has passed" ma:hidden="true" ma:internalName="PublishingStartDate">
      <xsd:simpleType>
        <xsd:restriction base="dms:Unknown"/>
      </xsd:simpleType>
    </xsd:element>
    <xsd:element name="PublishingExpirationDate" ma:index="28" nillable="true" ma:displayName="Scheduling End Date" ma:description="By default content will remain published for a period of 13 months.  Only select an end date if you wish the content to no longer be visible beyond the date and time you select"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E4546AE-03F2-4CE5-A2E8-1F939985D27D"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wic_System_Copyright xmlns="http://schemas.microsoft.com/sharepoint/v3/fields" xsi:nil="true"/>
    <ImageCreateDate xmlns="1E4546AE-03F2-4CE5-A2E8-1F939985D27D" xsi:nil="true"/>
  </documentManagement>
</p:properties>
</file>

<file path=customXml/item5.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jU4YTEzYS00ZGU3LTQ0NzAtYmViOS0zYmVlYzlmZTIxMmIiIG9yaWdpbj0idXNlclNlbGVjdGVkIj48ZWxlbWVudCB1aWQ9ImZmYzQ3NzRkLTJiOTItNDQ5NS1iOTI3LTdhMmQzZmViOWI1ZSIgdmFsdWU9IiIgeG1sbnM9Imh0dHA6Ly93d3cuYm9sZG9uamFtZXMuY29tLzIwMDgvMDEvc2llL2ludGVybmFsL2xhYmVsIiAvPjxlbGVtZW50IHVpZD0iNzM5MGU0OTctZmE1Ni00NTZlLTg5MTMtMWRkZTcyZjNiNDYyIiB2YWx1ZT0iIiB4bWxucz0iaHR0cDovL3d3dy5ib2xkb25qYW1lcy5jb20vMjAwOC8wMS9zaWUvaW50ZXJuYWwvbGFiZWwiIC8+PC9zaXNsPjxVc2VyTmFtZT5GTVxCb3VybmFCPC9Vc2VyTmFtZT48RGF0ZVRpbWU+MjAvMDUvMjAyMCAxMTo1NToxNTwvRGF0ZVRpbWU+PExhYmVsU3RyaW5nPkluZm9ybWF0aW9uIENsYXNzaWZpY2F0aW9uOiBQdWJsaWM8L0xhYmVsU3RyaW5nPjwvaXRlbT48L2xhYmVsSGlzdG9yeT4=</Value>
</WrappedLabelHistory>
</file>

<file path=customXml/itemProps1.xml><?xml version="1.0" encoding="utf-8"?>
<ds:datastoreItem xmlns:ds="http://schemas.openxmlformats.org/officeDocument/2006/customXml" ds:itemID="{C885CCED-9564-4BE7-AD7D-62C5017AC219}">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CC134974-BF14-4429-BA38-FCA4C65333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E4546AE-03F2-4CE5-A2E8-1F939985D27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BECB11-2B4B-442B-B8C7-45E81285660C}">
  <ds:schemaRefs>
    <ds:schemaRef ds:uri="http://schemas.microsoft.com/sharepoint/v3/contenttype/forms"/>
  </ds:schemaRefs>
</ds:datastoreItem>
</file>

<file path=customXml/itemProps4.xml><?xml version="1.0" encoding="utf-8"?>
<ds:datastoreItem xmlns:ds="http://schemas.openxmlformats.org/officeDocument/2006/customXml" ds:itemID="{1DE7A5A4-C365-42BE-8EB4-079B66AB9C9A}">
  <ds:schemaRefs>
    <ds:schemaRef ds:uri="http://schemas.microsoft.com/office/2006/metadata/properties"/>
    <ds:schemaRef ds:uri="http://schemas.microsoft.com/office/infopath/2007/PartnerControls"/>
    <ds:schemaRef ds:uri="http://schemas.microsoft.com/sharepoint/v3"/>
    <ds:schemaRef ds:uri="http://schemas.microsoft.com/sharepoint/v3/fields"/>
    <ds:schemaRef ds:uri="1E4546AE-03F2-4CE5-A2E8-1F939985D27D"/>
  </ds:schemaRefs>
</ds:datastoreItem>
</file>

<file path=customXml/itemProps5.xml><?xml version="1.0" encoding="utf-8"?>
<ds:datastoreItem xmlns:ds="http://schemas.openxmlformats.org/officeDocument/2006/customXml" ds:itemID="{841F3A62-C15B-4617-89CD-54F85F0C878A}">
  <ds:schemaRefs>
    <ds:schemaRef ds:uri="http://www.w3.org/2001/XMLSchema"/>
    <ds:schemaRef ds:uri="http://www.boldonjames.com/2016/02/Classifier/internal/wrappedLabelHistory"/>
  </ds:schemaRefs>
</ds:datastoreItem>
</file>

<file path=docProps/app.xml><?xml version="1.0" encoding="utf-8"?>
<Properties xmlns="http://schemas.openxmlformats.org/officeDocument/2006/extended-properties" xmlns:vt="http://schemas.openxmlformats.org/officeDocument/2006/docPropsVTypes">
  <Template/>
  <TotalTime>1096</TotalTime>
  <Words>1381</Words>
  <Application>Microsoft Office PowerPoint</Application>
  <PresentationFormat>On-screen Show (16:9)</PresentationFormat>
  <Paragraphs>113</Paragraphs>
  <Slides>10</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Amasis MT Pro Black</vt:lpstr>
      <vt:lpstr>Arial</vt:lpstr>
      <vt:lpstr>Calibri</vt:lpstr>
      <vt:lpstr>RN House Sans Regular</vt:lpstr>
      <vt:lpstr>Symbol</vt:lpstr>
      <vt:lpstr>Wingdings</vt:lpstr>
      <vt:lpstr>NWG</vt:lpstr>
      <vt:lpstr>1_NWG</vt:lpstr>
      <vt:lpstr>Deployment Topology </vt:lpstr>
      <vt:lpstr>Agenda</vt:lpstr>
      <vt:lpstr>Introduction to Blue Green Deployment</vt:lpstr>
      <vt:lpstr>Understanding Deployment Topologies</vt:lpstr>
      <vt:lpstr>Benefits of Blue-Green Deployment</vt:lpstr>
      <vt:lpstr>Implementation Steps for Blue-Green Deployment</vt:lpstr>
      <vt:lpstr>Technical Considerations and Best Practices</vt:lpstr>
      <vt:lpstr>Case Studies : Successful Blue-Green Deployments</vt:lpstr>
      <vt:lpstr>Common Challenges and Solutions</vt:lpstr>
      <vt:lpstr>Conclusion and Future Trends</vt:lpstr>
    </vt:vector>
  </TitlesOfParts>
  <Company>The Royal Bank Of Scotland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RN House Sans 40pt</dc:title>
  <dc:creator>BOURNE, Andrew (Marketing)</dc:creator>
  <cp:keywords/>
  <dc:description>Version 1.0 (PowerPoint) NW TBT UK</dc:description>
  <cp:lastModifiedBy>Velunathan, Kathir (Commercial &amp; Institutional CDIO)</cp:lastModifiedBy>
  <cp:revision>40</cp:revision>
  <cp:lastPrinted>2015-01-15T10:50:03Z</cp:lastPrinted>
  <dcterms:created xsi:type="dcterms:W3CDTF">2022-03-07T17:15:47Z</dcterms:created>
  <dcterms:modified xsi:type="dcterms:W3CDTF">2025-08-07T11:11:33Z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b307399d-66fe-4c6a-88dd-27cb33f83b05</vt:lpwstr>
  </property>
  <property fmtid="{D5CDD505-2E9C-101B-9397-08002B2CF9AE}" pid="3" name="bjSaver">
    <vt:lpwstr>EFc0uuzEvjWGj4ulgjwklqlF3Rnz+xd8</vt:lpwstr>
  </property>
  <property fmtid="{D5CDD505-2E9C-101B-9397-08002B2CF9AE}" pid="4" name="bjDocumentLabelXML">
    <vt:lpwstr>&lt;?xml version="1.0" encoding="us-ascii"?&gt;&lt;sisl xmlns:xsi="http://www.w3.org/2001/XMLSchema-instance" xmlns:xsd="http://www.w3.org/2001/XMLSchema" sislVersion="0" policy="5f58a13a-4de7-4470-beb9-3beec9fe212b" origin="userSelected" xmlns="http://www.boldonj</vt:lpwstr>
  </property>
  <property fmtid="{D5CDD505-2E9C-101B-9397-08002B2CF9AE}" pid="5" name="bjDocumentLabelXML-0">
    <vt:lpwstr>ames.com/2008/01/sie/internal/label"&gt;&lt;element uid="ffc4774d-2b92-4495-b927-7a2d3feb9b5e" value="" /&gt;&lt;element uid="7390e497-fa56-456e-8913-1dde72f3b462" value="" /&gt;&lt;/sisl&gt;</vt:lpwstr>
  </property>
  <property fmtid="{D5CDD505-2E9C-101B-9397-08002B2CF9AE}" pid="6" name="bjDocumentSecurityLabel">
    <vt:lpwstr>Information Classification: Public</vt:lpwstr>
  </property>
  <property fmtid="{D5CDD505-2E9C-101B-9397-08002B2CF9AE}" pid="7" name="X-124e4765-2f88-4c1f-a8f1-31b28df5d5fe:">
    <vt:lpwstr>Public</vt:lpwstr>
  </property>
  <property fmtid="{D5CDD505-2E9C-101B-9397-08002B2CF9AE}" pid="8" name="bjLabelHistoryID">
    <vt:lpwstr>{841F3A62-C15B-4617-89CD-54F85F0C878A}</vt:lpwstr>
  </property>
  <property fmtid="{D5CDD505-2E9C-101B-9397-08002B2CF9AE}" pid="9" name="_NewReviewCycle">
    <vt:lpwstr/>
  </property>
  <property fmtid="{D5CDD505-2E9C-101B-9397-08002B2CF9AE}" pid="10" name="ContentTypeId">
    <vt:lpwstr>0x0101009148F5A04DDD49CBA7127AADA5FB792B00AADE34325A8B49CDA8BB4DB53328F214008FF62B8EB3CBA242BD0ADE095802DE52</vt:lpwstr>
  </property>
  <property fmtid="{D5CDD505-2E9C-101B-9397-08002B2CF9AE}" pid="11" name="MSIP_Label_c0c2124b-d0d8-4059-9a65-079f741b2cb6_Enabled">
    <vt:lpwstr>true</vt:lpwstr>
  </property>
  <property fmtid="{D5CDD505-2E9C-101B-9397-08002B2CF9AE}" pid="12" name="MSIP_Label_c0c2124b-d0d8-4059-9a65-079f741b2cb6_SetDate">
    <vt:lpwstr>2025-08-06T20:24:04Z</vt:lpwstr>
  </property>
  <property fmtid="{D5CDD505-2E9C-101B-9397-08002B2CF9AE}" pid="13" name="MSIP_Label_c0c2124b-d0d8-4059-9a65-079f741b2cb6_Method">
    <vt:lpwstr>Privileged</vt:lpwstr>
  </property>
  <property fmtid="{D5CDD505-2E9C-101B-9397-08002B2CF9AE}" pid="14" name="MSIP_Label_c0c2124b-d0d8-4059-9a65-079f741b2cb6_Name">
    <vt:lpwstr>Other</vt:lpwstr>
  </property>
  <property fmtid="{D5CDD505-2E9C-101B-9397-08002B2CF9AE}" pid="15" name="MSIP_Label_c0c2124b-d0d8-4059-9a65-079f741b2cb6_SiteId">
    <vt:lpwstr>7c917db0-71f2-438e-9554-388ffcab8764</vt:lpwstr>
  </property>
  <property fmtid="{D5CDD505-2E9C-101B-9397-08002B2CF9AE}" pid="16" name="MSIP_Label_c0c2124b-d0d8-4059-9a65-079f741b2cb6_ActionId">
    <vt:lpwstr>bd8d0f48-d620-417e-bf59-44b9cac34a64</vt:lpwstr>
  </property>
  <property fmtid="{D5CDD505-2E9C-101B-9397-08002B2CF9AE}" pid="17" name="MSIP_Label_c0c2124b-d0d8-4059-9a65-079f741b2cb6_ContentBits">
    <vt:lpwstr>2</vt:lpwstr>
  </property>
  <property fmtid="{D5CDD505-2E9C-101B-9397-08002B2CF9AE}" pid="18" name="ClassificationContentMarkingFooterLocations">
    <vt:lpwstr>NWG:3\1_NWG:3</vt:lpwstr>
  </property>
  <property fmtid="{D5CDD505-2E9C-101B-9397-08002B2CF9AE}" pid="19" name="ClassificationContentMarkingFooterText">
    <vt:lpwstr>Information Classification - Confidential\Other</vt:lpwstr>
  </property>
</Properties>
</file>